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Виды и критерии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вида — ключ к пониманию биоразнообразия и классификации организмов.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и научный контекст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 Линней в XVIII веке ввёл термин «вид» как основу систематики, что стало отправной точкой для развития биологических исследований и защиты природы.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вида в биологии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— группа организмов, способных к скрещиванию и образованию плодовитого потомства, объединённая общими наследственными и морфологическими признаками.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Особей одного вида объединяет сходство в строении, генах и адаптациях к окружающей среде, что обеспечивает их жизнеспособность и устойчивость популяции.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служит базовой единицей для эволюционных исследований и систематики, характеризуясь определённым ареалом проживания в природе.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критерий вида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критерий основывается на сравнении внешних признаков: формы тела, окраски и строения органов, что удобно для описания как современных, так и ископаемых организмов.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рыжая и серая лисицы отличаются размерами ушей и цветом шерсти, что позволяет выделять их как самостоятельные виды по морфологии.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критерий вида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составляет возможность скрещивания и появления плодовитого потомства между особями одного вида.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Лошадь и осёл дают мула, который бесплоден — поэтому они считаются разными видами по биологическому критерию.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критерий применим к большинству животных и растений с половым размножением, но неприменим к ископаемым и организмам с бесполым размножением.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биологического критерия помогает понимать границы естественного скрещивания в природе и поддерживать классификацию видов.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2556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54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160020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хромосомные наборы видов Drosophila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роде Drosophila каждый вид имеет свой характерный набор хромосом, отличающийся по форме и количеству. Молекулярные методы позволяют быстро выявлять эти различия и точно идентифицировать виды.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3530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ДНК-анализ для диагностики скрытых видов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исследования открывают скрытые виды, неразличимые морфологически. Анализ ДНК помогает выявлять эволюционные связи и различия между близкородственными организмами.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критерий: современные открытия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94" y="1155650"/>
            <a:ext cx="29700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2956" y="1155650"/>
            <a:ext cx="259875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97256" y="1155650"/>
            <a:ext cx="259875" cy="29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аспекты экологического критерия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83650" y="1620000"/>
            <a:ext cx="24450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местообитаниях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занимают разные экологические ниши, что снижает конкуренцию и способствует их выделению в отдельные группы.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77950" y="1620000"/>
            <a:ext cx="24450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Питательные предпочтения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могут питаться различными ресурсами, что отражает их адаптацию и специализацию в экосистеме.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72250" y="1620000"/>
            <a:ext cx="24450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Временные различия размножения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часто имеют несинхронные периоды размножения, что препятствует их смешению и сохраняет виды отдельно.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Физиологический критерий вида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Учитываются параметры обмена веществ, скорость роста и биохимические процессы, которые могут существенно различаться у близких видов.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виды лягушек демонстрируют отличия в скорости личиночного развития и температурных предпочтениях, что отражает их физиологическую адаптацию.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показатели помогают выявлять виды при недостаточной разнице во внешнем облике или экологических признаках.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3700" y="994186"/>
            <a:ext cx="3189000" cy="31734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7225" y="252125"/>
            <a:ext cx="65265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Этологический (поведенческий) критерий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982825" y="992850"/>
            <a:ext cx="38409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Поведенческие особенности, такие как брачные ритуалы и голосовые сигналы, служат барьером для скрещивания между видами. Например, различия в песнях птиц препятствуют смешению видов.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82825" y="2688599"/>
            <a:ext cx="38409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миграций и социальных взаимодействий расширяет понимание видов и помогает различать близкие группы животных с развитым поведением.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Рассмотрение плюсов и минусов основных критериев вида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критерий обладает своими преимуществами: морфологический — простота доступности, генетический — высокая точность идентификации.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Оптимальный подход — совмещение нескольких критериев для наиболее точного определения видов в разнообразных случаях.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биологических критериев, 2023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критериев в систематике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74837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помогают учёным точно различать виды и не смешивать разные группы организмов в одну категорию, что важно для правильной классификации и изучения биоразнообразия.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517018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различных признаков облегчает выявление эволюционных связей между видами, что способствует пониманию их происхождения и развития во времени.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59200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Систематики применяют критерии для создания удобных определителей флоры и фауны, которые служат помощниками в научных исследованиях и образовательных программах.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7001404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состояния дикой природы основывается на правильном распознавании видов, что помогает отслеживать изменение численности и здоровье экосистем.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477290"/>
            <a:ext cx="3887700" cy="198387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критериев и примеров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основные критерии выделения видов с кратким описанием и конкретными примерами из живой природы для наглядности.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критерий помогает обнаружить отличия видов с разной точностью и в разных условиях.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биологии, 2021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5534" y="918425"/>
            <a:ext cx="3806782" cy="391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15648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Конвергенция признаков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Конвергенция возникает, когда несвязанные виды приобретают сходные черты из-за адаптации к похожим условиям, например, акулы и дельфины имеют схожую форму тела для плавания.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5400" y="252125"/>
            <a:ext cx="8708700" cy="6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при определении вида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215400" y="35834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Скрытые виды и микроорганизмы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Скрытые виды внешне неотличимы, но генетически различны, как малярийные комары. Микроорганизмы особенно трудно классифицировать из-за сходства морфологии между разными видами.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членов содержит видовой комплекс малярийных комаров Anopheles с близкими генетическими и экологическими характеристиками.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Видовой комплекс объединяет схожие виды, которые имеют важные различия в генетике и поведении, оказывающие влияние на биологические исследования и медицину.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публикации по энтомологии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225" y="1143728"/>
            <a:ext cx="2276400" cy="1827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4750" y="1143728"/>
            <a:ext cx="2276400" cy="18273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9275" y="1143728"/>
            <a:ext cx="2276400" cy="182734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видообразования в природе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42022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биоразнообразия в результате видообразования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видообразования даёт толчок к появлению новых форм жизни, что помогает экосистемам становиться более устойчивыми и разнообразными. Это важный механизм эволюции природы.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14750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изоляция и формирование видов
</a:t>
            </a:r>
            <a:pPr algn="ctr" indent="0" marL="0">
              <a:lnSpc>
                <a:spcPct val="100000"/>
              </a:lnSpc>
              <a:buNone/>
            </a:pPr>
            <a:r>
              <a:rPr lang="en-US" sz="77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популяций географическими барьерами приводит к появлению новых видов. Изолированные группы приспосабливаются к своим условиям среды, теряя способность свободно скрещиваться друг с другом.
</a:t>
            </a:r>
            <a:endParaRPr lang="en-US" sz="1158" dirty="0"/>
          </a:p>
        </p:txBody>
      </p:sp>
      <p:sp>
        <p:nvSpPr>
          <p:cNvPr id="13" name="Text 4"/>
          <p:cNvSpPr txBox="1"/>
          <p:nvPr/>
        </p:nvSpPr>
        <p:spPr>
          <a:xfrm>
            <a:off x="640927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Дарвиновы вьюрки — классический пример видообразования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Галапагосских островах птицы видоизменились, адаптируясь к разным источникам пищи. Это пример того, как изменения в среде стимулируют формирование новых видов.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изучения видов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ДНК и секвенирование геномов позволяют точно различать даже близкородственные виды на молекулярном уровне, раскрывая невидимые невооружённым глазом различия.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маркёры служат инструментом для идентификации видов и изучения их генетической структуры, что расширяет возможности классической систематики.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био­информатики и компьютерных сетей облегчает обработку больших массивов данных, ускоряет сравнение и классификацию тысяч образцов одновременно.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позволяют выявлять скрытые виды и популяции с небольшой генетической разницей, что повышает точность определения биологического разнообразия.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выделения нового вида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2016 году на острове Суматра был открыт уникальный новый вид орангутана — Pongo tapanuliensis, отличающийся особенностями поведения и морфологических признаков от других видов.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небольшим числом около 800 особей этот вид считается находящимся под угрозой исчезновения и нуждается в специальной охране и поддержке сохранения среды обитания.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6474" y="1151850"/>
            <a:ext cx="5198251" cy="239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26500" y="252125"/>
            <a:ext cx="6778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подходов: разные царства живых организмов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26500" y="3699250"/>
            <a:ext cx="3630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6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применение разных критериев видов для животных, растений, грибов и бактерий, отражая особенности систематики в каждом царстве.
</a:t>
            </a:r>
            <a:pPr algn="l" indent="0" marL="0">
              <a:lnSpc>
                <a:spcPct val="100000"/>
              </a:lnSpc>
              <a:buNone/>
            </a:pPr>
            <a:r>
              <a:rPr lang="en-US" sz="1106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6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критерий считается наиболее универсальным и важным для классификации всех живых организмов.
</a:t>
            </a:r>
            <a:endParaRPr lang="en-US" sz="1106" dirty="0"/>
          </a:p>
        </p:txBody>
      </p:sp>
      <p:sp>
        <p:nvSpPr>
          <p:cNvPr id="8" name="Text 3"/>
          <p:cNvSpPr txBox="1"/>
          <p:nvPr/>
        </p:nvSpPr>
        <p:spPr>
          <a:xfrm>
            <a:off x="5956475" y="3699250"/>
            <a:ext cx="29481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учебник биологии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правильной классификации видов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идентификация видов помогает в сохранении редких и исчезающих организмов, обеспечивая эффективные меры по их защите и восстановлению.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использование природных ресурсов становится возможным благодаря правильной систематике, что способствует устойчивому развитию и сохранению экосистем.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реакция на угрозы биоразнообразию требует корректной классификации, которая служит базой для научных исследований и усилий по охране окружающей среды.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понятия вида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и правильное определение вида является основой биологии. Оно открывает новые возможности для науки, охраны природы и решения экологических задач современного мира.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2026-05-09T21:58:43Z</dcterms:created>
  <dcterms:modified xsi:type="dcterms:W3CDTF">2026-05-09T21:58:43Z</dcterms:modified>
</cp:coreProperties>
</file>