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Кавальери: сравнение фигур по сечениям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площади и объёмы по параллельным сечениям: совпадает «рисунок слоёв» — совпадает мерa.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сечений к объёму: как возник принцип Кавальери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Бонавентура Кавальери (1598–1647) в XVII веке предложил рассматривать фигуры как наборы «неделимых». Идеи опередили строгий анализ и стали мостом к интегральным методам: где трудно считать целое, помогает сравнение слоёв.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 для плоских фигур
</a:t>
            </a:r>
            <a:endParaRPr lang="en-US" sz="3488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две плоские фигуры между одной парой параллельных прямых. Если на каждой прямой, параллельной границам, отрезки внутри фигур имеют равную длину, их площади совпадают.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проверять это для всех «уровней», а не для нескольких выбранных сечений. Только полное совпадение по длине на каждой параллельной прямой гарантирует равенство площадей.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том, что фигуры составлены из полос одинаковой высоты: когда на каждой высоте «полосы» по длине совпадают, совпадает и суммарная площадь.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 для пространственных тел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два тела одинаковой высоты. Если для любой плоскости, параллельной основаниям, площади их сечений на соответствующих уровнях равны, то объёмы тел равны.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проводят на одних и тех же высотах, сохраняя направление плоскостей. Тогда каждому «горизонтальному слою» одного тела соответствует слой другого тела с той же площадью.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проста: объём набирается как сумма одинаковых по площади слоёв по высоте. Когда площади всех таких слоёв совпадают, совпадает и итоговый объём.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смысл: тело как сумма тонких слоёв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одинаковой толщины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Мысленно разложим тело на множество очень тонких слоёв одинаковой толщины. Для каждого уровня важна площадь поперечного сечения: если она совпадает у двух тел, то совпадает и общий объём.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наклонный цилиндр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удобно сравнивать прямой и наклонный цилиндр: боковая поверхность выглядит по‑разному, но площади сечений на соответствующих высотах остаются одинаковыми. Поэтому объём сохраняется.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применять принцип Кавальери на практике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сравнения фигур по «поперечным слоям»
</a:t>
            </a:r>
            <a:endParaRPr lang="en-US" sz="9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при которых принцип работает корректно
</a:t>
            </a:r>
            <a:endParaRPr lang="en-US" sz="2696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сравниваемых фигур должна быть одна «высота» или, точнее, одинаковый диапазон уровней. Тогда соответствующие сечения берутся на тех же расстояниях от основания.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выбираются параллельно друг другу и сравниваются на одних и тех же высотах. Менять направление плоскостей или уровни нельзя: нарушается соответствие слоёв.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 проверить только основание или одну грань. Принцип требует равенства всех параллельных срезов, иначе одинаковость «локальна», а не глобальна.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удобен для фигур с криволинейными границами и для тел вращения: там сечение часто выражается проще, чем весь объём.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 одинаковыми площадями дают равные объёмы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линии S(h) для двух тел совпадают по всей высоте, то их объёмы равны — форма между слоями может отличаться.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зависимости площади сечения от высоты означает равенство суммы слоёв, а значит, и равенство объёма.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иллюстрации принципа, без привязки к конкретным численным измерениям.
</a:t>
            </a:r>
            <a:endParaRPr lang="en-US" sz="75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279311"/>
            <a:ext cx="3929100" cy="18316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и тел по принципу Кавальери
</a:t>
            </a:r>
            <a:endParaRPr lang="en-US" sz="289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всех параллельных сечений приводит к равенству площади (для плоских фигур) или объёма (для пространственных тел).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критерий — совпадение всех соответствующих параллельных сечений на всём протяжении высоты.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формулировкам принципа Кавальери.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пример: прямой и наклонный цилиндр
</a:t>
            </a:r>
            <a:endParaRPr lang="en-US" sz="2595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прямого и наклонного цилиндра одинаковы радиус основания и высота. При одинаковой высоте сравниваем сечения на равных уровнях, чтобы слои точно «соотносились» друг с другом.
</a:t>
            </a:r>
            <a:endParaRPr lang="en-US" sz="1132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как равные круги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плоскость, параллельная основаниям, пересекает оба цилиндра по окружности одного и того же радиуса. Значит, площади поперечных сечений совпадают на каждом уровне по высоте.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не меняет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боковые образующие наклонного цилиндра выглядят иначе, принцип Кавальери учитывает именно площади слоёв. Если каждый слой имеет ту же площадь, то суммарный объём остаётся тем же.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формулой объёма цилиндра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удобно «разобрать» на тонкие круговые слои: на каждой высоте сечение параллельно основанию даёт один и тот же круг радиуса r.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такого сечения равна S = πr² и не меняется при движении по высоте, поэтому все слои одинаковы по площади.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сложить вклад каждого слоя по высоте h, получается V = πr²·h: именно это и выражает принцип Кавальери как сумма одинаковых площадей сечений.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площади сечения по высоте
</a:t>
            </a:r>
            <a:endParaRPr lang="en-US" sz="29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фигуры имеют одинаковую функцию A(h) — площадь сечения на уровне h, то их суммарный объём совпадает, даже когда боковые границы различны.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графиков означает равенство всех соответствующих сечений по площади, значит, по принципу Кавальери объёмы будут равны на одной высотной «развёртке».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Схематичные значения (иллюстрация принципа Кавальери): A(h) одинаково для обоих тел на всём интервале высоты.
</a:t>
            </a:r>
            <a:endParaRPr lang="en-US" sz="6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конус: одинаковая «внутренняя карта» сечений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тела, полученные вращением вокруг оси, и режьте их плоскостями, параллельными основанию. При совпадении площадей круговых сечений на одинаковых уровнях объёмы автоматически совпадают. Это особенно хорошо видно на круговых контурах разной внешности.
</a:t>
            </a:r>
            <a:endParaRPr lang="en-US" sz="1045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vs наклонная форма: форма меняется — слои сохраняют меру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боковая поверхность выглядит иначе, вращение задаёт строгую систему круговых сечений. Если на каждом уровне площадь соответствующих кругов одна и та же, принцип Кавальери «снимает» вопрос о внешней форме. Тогда объём определяется внутренней структурой слоёв.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тела, если объём посчитать трудно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часто имеют гладкие поверхности, но прямое вычисление объёма бывает громоздким. Гораздо проще выразить радиус сечения на уровне h и получить площадь A(h). Дальше достаточно сравнить A(h) для разных тел и сделать вывод о равенстве объёмов.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 телам вращения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принципа в развитии математики
</a:t>
            </a:r>
            <a:endParaRPr lang="en-US" sz="3456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геометрия (Евклид)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строилась вокруг измерения по внешним характеристикам и вычислений по известным формулам. Сравнение фигур по «внутренним» разрезам ещё не стало центральным инструментом.
</a:t>
            </a:r>
            <a:endParaRPr lang="en-US" sz="921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Бонавентура Кавальери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Кавальери формулирует метод неделимых и идею сравнения площадей и объёмов через параллельные сечения. Это даёт способ обходить сложные прямые вычисления.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идее интеграла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суммирования бесконечно тонких слоёв подводит к интегральным методам. По сути, принцип готовит язык, в котором объём становится «накоплением» площадей по высоте.
</a:t>
            </a:r>
            <a:endParaRPr lang="en-US" sz="97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 Лейбниц: математический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 Ньютона и Лейбница развиваются систематические правила вычисления через интеграл и предельные переходы. Кавальери оказывается важным звеном между геометрией и анализом.
</a:t>
            </a:r>
            <a:endParaRPr lang="en-US" sz="9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35472"/>
            <a:ext cx="3950100" cy="2108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принцип применим, а когда вывод неверен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условия корректного применения и типичные нарушения. Вывод о равенстве мер появляется только при выполнении всех требований по высоте и параллельности.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работает как строгий глобальный критерий: равенство по всем соответствующим уровням заменяет вычисления объёма, а локальное или «почти» совпадение — нет.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сводка требований к принципу Кавальери (по сформулированным в outline условиям).
</a:t>
            </a:r>
            <a:endParaRPr lang="en-US" sz="6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сечения к вычислению объёма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принципа Кавальери с идеей интеграла: объём накапливается как сумма площадей слоёв по высоте.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3644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сравнивать только площади оснований и делать вывод про объём. Но принцип требует совпадения всех соответствующих параллельных сечений, а не одного уровня.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одинаковую внешнюю форму с одинаковой мерой. Два тела могут выглядеть по-разному, но иметь ту же структуру сечений — и тогда объёмы действительно совпадают.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промах связан с высотой: если сравниваемые тела имеют разную высотную протяжённость, то «уровень» h для них не совпадает. Тогда слои складываются по-разному.
</a:t>
            </a:r>
            <a:endParaRPr lang="en-US" sz="1140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 доказывает равенство лишь при глобальном совпадении по всей высоте: локальное совпадение не заменяет полное, поэтому частичные графики вводят в заблуждение.
</a:t>
            </a:r>
            <a:endParaRPr lang="en-US" sz="11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нахождения площади и объёма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фигур с «ломаными» или криволинейными границами удобнее начинать со сечений: они превращают сложную геометрию в согласованную картину слоёв.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метод Кавальери особенно нагляден как мост между рисунком и строгими вычислениями: он приводит к тем же значениям, что и формулы или интеграл.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(оценка наглядности/универсальности для учебных задач), не численные физические данные.
</a:t>
            </a:r>
            <a:endParaRPr lang="en-US" sz="60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для школьной геометрии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принцип Кавальери помогает там, где требуется доказательство равенства, а прямой расчёт усложняется. Он развивает привычку смотреть на фигуру через разрезы, а не только через формулы.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удобно применять и в олимпиадных сюжетах: сначала сравнивают сечения на одинаковых уровнях, а затем делают вывод о равенстве площади или объёма. Так доказательство становится короче и прозрачнее.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первой встречи с интегральными идеями принцип особенно полезен: ученики интуитивно понимают сумму тонких слоёв и начинают видеть инварианты, которые сохраняются несмотря на изменение формы.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равные сечения дают равную меру
</a:t>
            </a:r>
            <a:endParaRPr lang="en-US" sz="2967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Кавальери утверждает: при одинаковой высоте равенство всех параллельных сечений по площади приводит к равенству площадей или объёмов. Геометрическая форма не всегда определяет величину — решает структура сечений.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2026-05-14T05:04:05Z</dcterms:created>
  <dcterms:modified xsi:type="dcterms:W3CDTF">2026-05-14T05:04:05Z</dcterms:modified>
</cp:coreProperties>
</file>