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летний луг в стихах Александра Блока.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Блок и стихотворение «На лугу»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замечать красоту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— русский поэт, который писал о природе, родине и чувствах человека. Его стихи звучат плавно и напевно, поэтому их легко читать вслух и представлять.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перед нами открывается летний луг в ясный день. Здесь заметны трава, цветы и лёгкое движение воздуха.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кажется очень живой: вокруг будто слышны насекомые и колышутся растения. Всё происходит спокойно, без спешки и громких событий.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словно стоит у края поля и внимательно наблюдает за природой. Из простых деталей складывается яркое летнее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у Блока не выглядит неподвижным. Он словно шевелится, дышит и меняется вместе с ветром. От этого пейзаж кажется живым и настоящим.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летнего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луга особенно заметны зелёные, жёлтые и голубые оттенки. Они напоминают тёплое солнце, чистое небо и радостный летний день.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здесь спокойное и светлое. Поэт не спешит и не тревожит читателя, а помогает ему просто смотреть на красоту природы.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ссоры, грусти или громких событий. Зато есть тихая радость от того, что обычный луг оказывается очень красивым.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Читаешь строки — и будто сам становишься спокойнее. Природа дарит не шум, а мягкое чувство тепла и доброты.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45345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создаёт основу всей картины. Она кажется свежей, мягкой и живой, как будто только что умыта летним солнцем и ветром.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добавляют лугу яркость и нежность. Они делают пейзаж нарядным, но не пёстрым, а по-летнему лёгким и ласковым.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солнце придают стихотворению ощущение простора и тепла. Из-за них луг выглядит светлым, открытым и очень дружелюбным.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приносит движение в спокойную картину. Он едва заметен, но именно благодаря ему луг будто слегка колышется и дышит.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живые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другие крошечные жители луга оживляют пространство. Они напоминают, что природа полна тихой, незаметной, но очень важной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луга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показывает, как из простых наблюдений складывается яркая и живая картина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картину красивой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выбирает точные слова, поэтому луг легко представить. Каждая деталь помогает увидеть не просто поле, а летний мир, полный света и движения.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 делают траву, цветы и ветер особенно заметными. Из-за них читатель как будто сам идёт по мягкой тропинке и смотрит вокруг.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передают не только изображение, но и настроение. Они звучат тихо и ласково, поэтому вся картина кажется доброй и спокойной.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словам обычный луг становится поэтическим. Он не просто описан, а как будто нарисован красками и тихими звуками.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слышны шорох травы и жужжание маленьких насекомых. Эти тихие звуки не мешают, а, наоборот, делают летний луг очень живым и настоящим.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звукам читатель ощущает не только картинку, но и сам момент пребывания на лугу. Природа словно разговаривает с нами негромко и дружелюбно.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луга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знакомые каждому ребёнку образы: трава, цветы, солнце и ветер. Их легко увидеть в воображении, потому что они очень ясные и простые.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представить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 детали помогают не путаться. Читатель быстро собирает их в одну картину и сразу понимает, как выглядит летний луг.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особенно удобен для младших школьников. Он не требует сложных объяснений и сразу вызывает интерес: хочется представить всё своими глазами.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картину природы ближе и понятнее: читатель не просто видит луг, а чувствует его движение, настроение и тихую жизнь.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термин: олицетворение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помогает лугу дышать, шептать и светиться, словно он живой собеседник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летнего дня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луг на солнце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зелень сразу создаёт ощущение прохлады и жизни. На её фоне особенно заметны маленькие цветы и тонкие стебли. Такой цвет делает картину луга спокойной, ясной и очень летней.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краски цветов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добавляют в картину лёгкость и красоту, как маленькие яркие огоньки. Их оттенки не спорят между собой, а дружно создают живую, радостную и очень нарядную летнюю поляну.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свет над травой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солнечный оттенок словно разливается по всему пространству. Он мягко подсвечивает траву, цветы и воздух. От этого летний день кажется добрым, тихим и по-настоящему ясным.
</a:t>
            </a:r>
            <a:endParaRPr lang="en-US" sz="12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открываются спокойно, без спешки. Сразу слышится мягкий тон, будто перед нами тихая летняя прогулка.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Развёртывание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детали луга: трава, цветы, движение воздуха. Картина становится шире, а ритм остаётся плавным и ровным.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звучание собирает всё вместе. Остаётся чувство покоя, света и тихой радости от увиденного.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лирический герой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на луг не бегло, а очень внимательно. Каждая травинка и каждый цветок для него важны, будто это маленькие сокровища летнего дня.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видит природу, а словно разговаривает с ней взглядом. Ему хочется задержаться, чтобы не пропустить ни ветерок, ни свет, ни тихий шорох.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чувствах есть удивление: обычный луг оказывается совсем не обычным. Чем дольше он смотрит, тем больше открывает красоты в простых деталях.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нём слышится благодарность. Герой радуется тому, что летний мир щедро дарит краски, звуки и спокойствие, словно угощает хорошим настроением.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замечать красоту в привычном: в траве, цветах, ветре и солнечном свете. После такого чтения хочется выйти на улицу и присмотреться к миру внимательнее.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понятен младшим школьникам: в нём нет сложных событий, зато много ярких образов. Он помогает развивать наблюдательность и бережное отношение к природе без скучных наставлений.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детей
</a:t>
            </a:r>
            <a:endParaRPr lang="en-US" sz="2767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движется по стихотворению так же неторопливо, как по тропинке. Сначала взгляд охватывает общую картину, потом замечает отдельные детали, и пейзаж раскрывается постепенно.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похоже на прогулку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не события, а впечатления. Как на прогулке, можно остановиться, прислушаться к шорохам, посмотреть на цветы и почувствовать свежесть летнего воздуха.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торопится удивлять сюжетом. Оно предлагает просто побыть рядом с природой, а потому оставляет спокойное и светлое чувство, как после удачной прогулки.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стихотворения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школьнику увидеть, как из деталей природы рождается общий смысл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главная мысль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показывает, что красота не прячется где-то далеко. Она живёт рядом — в траве, цветах и летнем свете, если смотреть внимательно.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сияние делает луг особенно радостным. Оно не только освещает картину, но и словно наполняет её добротой и спокойствием.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не стоит неподвижно: он шевелится, дышит, меняется. Благодаря этому возникает ощущение настоящей жизни, а не просто красивой картинки.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стихотворения — спокойная радость от увиденного. Оно появляется, когда человек умеет замечать красивое в обычном летнем дне.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в стихотворении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плавно, почти как тихая песенка. От этого оно легко запоминается и оставляет после себя ощущение покоя и летней тишины.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 спокойная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сразу возникает тёплый луг, полный света и красок. Картина простая, но живая, поэтому её хочется представить ещё раз.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который запоминается сердцем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лугу» показывает, как из обычной травы, цветов и света рождается поэтическая красота. Блок учит видеть чудо в простом и радоваться тихому летнему дню.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2026-05-24T06:27:41Z</dcterms:created>
  <dcterms:modified xsi:type="dcterms:W3CDTF">2026-05-24T06:27:41Z</dcterms:modified>
</cp:coreProperties>
</file>