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транспорта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перевозки связывают территории, людей и хозяйство.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управляет связями территорий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добычу, производство и потребление, определяя скорость обмена, стоимость перевозок и доступность районов. В географии он показывает, как пространство становится экономически связанным и почему одни территории развиваются быстрее других.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399333"/>
            <a:ext cx="192000" cy="17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9988"/>
            <a:ext cx="1920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3596" y="1685888"/>
            <a:ext cx="13635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транспортная система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дороги, судоходные линии и трубопроводы образуют каркас перевозок. Именно они задают направление потоков и определяют, насколько быстро территория включается в хозяйственные связи.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Терминалы и склады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Терминалы и логистические центры ускоряют перегрузку, сортировку и временное хранение товаров. Они особенно важны там, где сходятся несколько видов транспорта и требуется чёткая координация доставки.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поезда, суда и самолёты выполняют перевозку грузов и пассажиров. От их вместимости, скорости и универсальности зависит, какой вид транспорта выгоднее использовать на конкретном участке пути.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Грузооборот, пассажирооборот, плотность сети и пропускная способность показывают, насколько эффективно работает транспорт. Эти показатели помогают сравнивать регионы и выявлять слабые места в инфраструктуре.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и вокзалы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Станции, вокзалы, порты и аэропорты организуют посадку, высадку и обработку потоков. Здесь происходит смена маршрутов, пересадка пассажиров и подготовка грузов к дальнейшей перевозке.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груза от источника к потребителю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логистическую цепочку и возможные перегрузки между звеньями.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пути сообщения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вечной мерзлоты, сильных снегопадов или частых паводков транспортная инфраструктура быстрее изнашивается и дорожает в эксплуатации. Поэтому здесь особенно важны надёжные покрытия, мосты и защитные сооружения.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реки, моря и проливы не только разделяют территории, но и создают выгодные направления перевозок. На таких участках возрастает роль портов, мостов, переправ и паромных линий.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тундра, малонаселённые районы и удалённые окраины формируют редкую транспортную сеть. Здесь пути сообщения проходят реже, а доступность населённых пунктов часто зависит от сезона.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может ускорять обмен, если есть удобные переходы и коридоры, или, наоборот, затруднять его из-за контроля и ограничений. Поэтому границы заметно влияют на направление потоков.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дороги и железные линии приходится прокладывать с учётом перевалов, склонов и тоннелей. Это удлиняет маршрут, повышает стоимость строительства и требует более сложных инженерных решений.
</a:t>
            </a:r>
            <a:endParaRPr lang="en-US" sz="10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чем выше балл, тем сильнее выражено свойство вида транспорта.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транспорта своя ниша: авиация выигрывает временем, железная дорога — массовостью, а трубопроводы — непрерывностью и низкой себестоимостью.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видов транспорта по школьному курсу географии.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371424"/>
            <a:ext cx="4782600" cy="10479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видов транспорта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грузы и условия перевозки лучше всего соответствуют каждому виду транспорта.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транспорта помогает выбирать наиболее экономичный способ доставки в зависимости от груза, расстояния и срочности.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транспорта.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транспортный узел меняет территорию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Сходятся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возникает там, где пересекаются дороги, линии и маршруты разных видов транспорта. Чем больше связей сосредоточено в одной точке, тем выше её значение для соседних районов.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требуют обработки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узле пассажиры пересаживаются, а грузы сортируются и перегружаются на другие виды транспорта. Поэтому здесь особенно важны станции, платформы, склады и удобная схема движения.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деловая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привлекают торговлю, сервис, склады, ремонтные предприятия и рабочие места. Вокруг них быстрее формируется городская застройка и усиливается концентрация населения.
</a:t>
            </a:r>
            <a:endParaRPr lang="en-US" sz="1219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влияет на окружающую территорию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узловая роль города или порта, тем шире его зона притяжения. Он обслуживает не только себя, но и прилегающие районы, задавая им темпы развития.
</a:t>
            </a:r>
            <a:endParaRPr lang="en-US" sz="13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транспортных ворот территории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открывает путь к мировым рынкам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порт похож на широкую дверь, через которую страна выходит во внешнюю торговлю. Здесь сходятся суда, склады, таможенные службы и контейнерные линии. От работы порта зависит, насколько быстро товары переходят из внутренних районов в международные цепочки поставок.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сокращает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делает пространство как будто меньше: за несколько часов можно преодолеть дистанцию, на которую по суше ушли бы дни. Особенно важен он для деловых поездок, срочной почты, ценных грузов и связей между удалёнными регионами.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Терминал ускоряет распределение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Логистический терминал работает как узловая площадка, где груз не задерживается надолго, а быстро перераспределяется между автомобилем, поездом и судном. Такие объекты снимают нагрузку с крупных городов и делают доставку более 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грузовых и пассажирских потоков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движения зависят от функции территории: одни районы производят, другие потребляют, а третьи концентрируют пересадки и поездки.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тяготеют к производству и портам, а люди — к центрам жизни и услуг; поэтому магистрали становятся главными осями движения.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типичных пространственных закономерностей транспортной географии.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0548" y="1818225"/>
            <a:ext cx="377100" cy="33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0803" y="1805075"/>
            <a:ext cx="316313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0270" y="1818225"/>
            <a:ext cx="377100" cy="335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мировые коридоры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коридоры соединяют районы добычи, производства и потребления на разных континентах, сокращая путь товара и делая торговлю между странами более устойчивой и предсказуемой.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и Панамский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искусственные водные пути позволяют обходить длинные морские маршруты, экономить время и топливо, а также усиливают значение стран, контролирующих узкие транспортные «ворота».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трассы перевозят основную массу международных грузов, потому что они подходят для больших партий товаров и обеспечивают низкую стоимость доставки на дальние расстояния.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Трансконтинентальные 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связывают внутренние районы материков с портами и пограничными переходами, ускоряя движение сырья, контейнеров и промышленных товаров между регионами.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связи между центрами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маршруты дополняют наземные и морские пути, обеспечивая срочную доставку ценных грузов и быстрые перемещения людей между крупнейшими экономическими центрами.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особенности транспорта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России формируется под влиянием огромных расстояний, различий в заселении и суровых природных условий, поэтому транспортная доступность распределена по территории неравномерно.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плотная и разнообразная сеть формируется в европейской части страны, тогда как Сибирь и Дальний Восток сильнее зависят от магистралей и авиации.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географии транспорта России; без использования статистических данных.
</a:t>
            </a:r>
            <a:endParaRPr lang="en-US" sz="8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расселение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дорога, железная линия или мост создают устойчивую связь с крупным центром и делают территорию доступнее для жизни и хозяйства.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пути возникают остановки, станции, склады, сервис и жильё; со временем такие точки притягивают население, торговлю и рабочие места.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неравномерности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сеть редкая или сезонная, население растёт слабее, а многие повседневные связи зависят от удалённости и качества транспорта.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эффектов транспорта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влияния различается по видам транспорта и зависит от масштаба перевозок, плотности движения и степени модернизации инфраструктуры.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транспорта велика, но без экологичных технологий и грамотной организации перевозок растут выбросы, шум и нагрузка на города.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 общим географическим закономерностям; значения условные.
</a:t>
            </a:r>
            <a:endParaRPr lang="en-US" sz="8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груза к доставке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сделал перевозку более удобной, потому что один и тот же груз можно быстро перегружать между морским, железнодорожным и автомобильным транспортом без лишней распаковки и потерь времени.
</a:t>
            </a:r>
            <a:endParaRPr lang="en-US" sz="1114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Погрузка и выгрузка стали значительно быстрее: вместо ручной обработки используются краны, терминалы и механизированные площадки, что сокращает простои судов, поездов и автомобилей.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логистики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логистика связывает склады, маршруты и сроки доставки в единую систему, чтобы груз приходил вовремя, с минимальными издержками и предсказуемым качеством обслуживания.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контейнеров, планирование маршрутов и управление запасами всё чаще опираются на цифровые сервисы, которые помогают снижать ошибки и быстрее реагировать на изменения спроса.
</a:t>
            </a:r>
            <a:endParaRPr lang="en-US" sz="10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маршрута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параметры груза и внешние условия последовательно приводят к выбору одного или смешанного маршрута перевозки.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1304"/>
            <a:ext cx="192000" cy="170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187" y="3393766"/>
            <a:ext cx="113625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784" y="1685888"/>
            <a:ext cx="159075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9988"/>
            <a:ext cx="192000" cy="15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Электробусы и другие электрические машины уменьшают локальные выбросы в городах и делают перевозки тише, особенно там, где маршрут проходит через плотную жилую застройку.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развязки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перекрёстки и цифровое регулирование движения помогают сокращать заторы, лучше распределять потоки и повышать безопасность в крупных транспортных узлах.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 сокращают время между крупными городами, усиливая конкуренцию с авиацией на средних расстояниях и повышая связанность агломераций.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мониторинга объединяют данные о маршрутах, графиках и загрузке инфраструктуры, поэтому перевозки можно планировать быстрее и точнее, чем раньше.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грузовики и автоматизированные системы управления способны повысить точность движения, снизить влияние человеческого фактора и сделать доставку более предсказуемой.
</a:t>
            </a:r>
            <a:endParaRPr lang="en-US" sz="11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доступность различается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районы часто зависят от редких сообщений и длинных расстояний до центров, поэтому поездки занимают больше времени, а стоимость товаров и услуг возрастает.
</a:t>
            </a:r>
            <a:endParaRPr lang="en-US" sz="120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транспорту влияет на образование, медицинскую помощь и занятость: чем сложнее добираться, тем меньше повседневных возможностей у населения.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транспортной обеспеченности закрепляют экономическое неравенство между регионами, потому что хорошо связанная территория быстрее привлекает инвестиции, людей и новые сервисы.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развитой сетью дорог и частыми рейсами жители быстрее добираются до работы, школ, больниц и магазинов, а бизнес получает больше возможностей для роста.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транспортных связей в мировой экономике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ростом объёмов перевозок усилилось значение портов, транзитных узлов и международных стандартов, обеспечивающих совместимость цепочек поставок.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перевозок сделало страны взаимозависимыми: сбой в одном звене быстро отражается на торговле, производстве и потребительском рынке.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динамики мировой транспортной связанности; данные условно нормированы для сравнения.
</a:t>
            </a:r>
            <a:endParaRPr lang="en-US" sz="8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 — это география связей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не просто перевозит грузы и людей: он задаёт направления развития территорий, усиливает одни районы и ослабляет другие. Понимая его закономерности, легче объяснить неравномерность пространства и искать пути к более справедливой связности.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2026-06-03T03:13:11Z</dcterms:created>
  <dcterms:modified xsi:type="dcterms:W3CDTF">2026-06-03T03:13:11Z</dcterms:modified>
</cp:coreProperties>
</file>