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 многоклеточные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жизнь: от одной клетки до целого организма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растут, питаются, дышат, выделяют лишнее, размножаются и реагируют на изменения среды. Эти общие признаки показывают, что клетка — основа всего живого.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живые организмы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604" y="3480576"/>
            <a:ext cx="8412621" cy="116659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организмы: одна клетка для всей жизни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187256"/>
            <a:ext cx="1565033" cy="1167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 — весь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одноклеточного организма одна клетка выполняет все жизненные функции: питание, дыхание, движение, выделение и размножение. Отдельных органов и тканей у него нет.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070672" y="2187256"/>
            <a:ext cx="1565033" cy="1167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одноклеточных слишком малы для невооружённого глаза. Их изучают под микроскопом, потому что именно так можно рассмотреть форму клетки и её особенности.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82570" y="2187256"/>
            <a:ext cx="1565033" cy="1167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относится к одноклеточным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одноклеточным относят бактерии, амёбу, эвглену, инфузорию и дрожжи. Эти организмы очень разнообразны по строению, но устроены из одной клетки.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94467" y="2187256"/>
            <a:ext cx="1565033" cy="1167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обычно размножаются быстро. Чаще всего это деление клетки надвое, а у дрожжей — почкование, когда новая клетка образуется как маленький вырост.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206363" y="2187256"/>
            <a:ext cx="1565033" cy="1167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к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клетка одна, она может по-разному двигаться, питаться и защищаться. Это помогает одноклеточным выживать в воде, почве и внутри других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одноклеточных в микромире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встречаются в почве, воде, воздухе и в организме человека. Среди них есть полезные виды, помогающие природе и человеку, и болезнетворные, вызывающие инфекции.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и её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передвигается с помощью ложноножек, то есть временных выростов клетки. С их помощью она также захватывает пищу и постепенно перемещается в капле воды.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и инфузория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движется при помощи жгутика и может питаться по-разному. Инфузория передвигается с помощью ресничек, которые работают как множество маленьких гребков.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в быту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используют в хлебопечении и при приготовлении некоторых напитков. Их клетки размножаются почкованием, поэтому количество дрожжей быстро увеличивается в подходящих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особенно часто живут там, где есть влага и питательные вещества, поэтому вода и почва становятся для них наиболее удобной средой.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главные места обитания одноклеточных связаны с влажной средой, а часть из них живёт внутри других организмов.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биологии; обобщённые данные для наглядной диаграммы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одноклеточные организмы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56034"/>
            <a:ext cx="431178" cy="4311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56033"/>
            <a:ext cx="431180" cy="4311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6734" y="1949450"/>
            <a:ext cx="333259" cy="444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99151"/>
            <a:ext cx="431180" cy="344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56033"/>
            <a:ext cx="431180" cy="4311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одноклеточные получают энергию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пищи клеткой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и инфузория питаются готовыми органическими веществами. Они захватывают пищу всей клеткой, а затем переваривают её внутри, получая энергию для жизни.
</a:t>
            </a:r>
            <a:endParaRPr lang="en-US" sz="1289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на свету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на свету может сама образовывать органические вещества, как зелёное растение. Для этого ей нужны свет и вещества, поступающие из среды.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 темноте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света нет, эвглена способна переходить на питание готовыми веществами. Такое свойство помогает ей выживать при изменении условий среды.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Сапротрофы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Сапротрофные бактерии разлагают остатки растений и животных. Благодаря им вещества возвращаются в почву и снова становятся доступными другим организмам.
</a:t>
            </a:r>
            <a:endParaRPr lang="en-US" sz="1359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 симбионты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бактерий есть паразиты, вызывающие болезни, и симбионты, приносящие пользу партнёру. Так одноклеточные по-разному влияют на живую природу.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07178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по-разному устроены одноклеточные организмы, но у всех одна клетка выполняет все жизненные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все эти организмы не имеют тканей и органов: одна клетка заменяет им целый организм.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5–6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одноклеточных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деления клетки и почкования у дрожжей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одноклеточных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2604" y="3425073"/>
            <a:ext cx="8412621" cy="116659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многоклеточные организмы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81649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Многоклеточный организм состоит не из одной, а из множества клеток. Эти клетки связаны между собой и работают согласованно, словно единая команда.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193361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клеток свои обязанности: одни защищают тело, другие помогают двигаться, третьи переносят вещества. Такое разделение труда делает организм более эффективным.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5073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 ним относится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многоклеточным относятся все животные, высшие растения и многие грибы. Их строение значительно сложнее, чем у одноклеточных организмов.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616785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одинаковые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многоклеточного организма отличаются по форме и строению. Это связано с тем, что каждая из них приспособлена к своей функции.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328497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и 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множеству клеток такие организмы могут быть крупными, дольше жить и лучше переносить повреждения, если часть клеток перестаёт работать.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клетки к организму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многоклеточных организмов клетки образуют ткани, ткани — органы, а органы — системы органов. Каждый уровень строения помогает выполнять более сложные функции.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кожи образуют покровы тела и защищают организм от повреждений и потери влаги. Без такой защиты многоклеточному организму было бы трудно выжить.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движения и 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сокращаются и обеспечивают движение, а нервные клетки передают сигналы. Вместе они помогают организму быстро реагировать на изменения.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крови переносят по организму кислород и другие вещества. Это важно для работы всех органов и поддержания жизни всего организма.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клетки многоклеточного организма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объединяет предыдущий и добавляет новые свойства: от работы одной клетки до согласованной деятельности всего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уровень, тем сложнее строение и шире функции; у многоклеточных появляется разделение труда между клетками.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«Одноклеточные и многоклеточные организмы»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у многоклеточных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многоклеточности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клетки специализируются на отдельных задачах: одни защищают тело, другие сокращаются, третьи переносят вещества. Это повышает точность работы и делает организм более эффективным.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Многоклеточный организм может расти значительно сильнее одноклеточного, потому что его клетки распределяют нагрузку. Это помогает лучше добывать пищу, защищаться и занимать разные среды обитания.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часть клеток повреждена или погибла, остальные продолжают выполнять свои функции. Благодаря этому многоклеточный организм лучше переносит неблагоприятные условия и может восстанавливаться.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 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многоклеточных формируются ткани, органы и системы органов. Такая организация позволяет одновременно двигаться, питаться, дышать, чувствовать изменения среды и защищать организм от опасности.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646" y="2728778"/>
            <a:ext cx="486871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число клеток влияет на размеры, строение и скорость размножения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проще устроены и быстрее размножаются, а многоклеточные сложнее, крупнее и имеют специализацию клеток.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«Одноклеточные и многоклеточные организмы»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одноклеточных и многоклеточных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последовательных этапов развития и специализации клеток у растений и животных.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многоклеточный организм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46605"/>
            <a:ext cx="542227" cy="5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46605"/>
            <a:ext cx="542227" cy="54222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5705" y="1838326"/>
            <a:ext cx="488936" cy="55878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вредные представители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грибы используют в хлебопечении и некоторых напитках. Их клетки быстро размножаются почкованием и помогают тесту подниматься благодаря выделению газа.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микробы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бактерии и грибы разлагают остатки организмов, возвращая вещества в почву. Без них круговорот веществ в природе шёл бы намного медленнее.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Болезнетворные 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вызывают инфекции у человека и животных. Они могут быстро размножаться и нарушать работу органов, поэтому с ними важно бороться.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простейшие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одноклеточные организмы живут за счёт других живых существ и причиняют вред. Они могут вызывать заболевания и ослаблять организм хозяина.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клеточные организмы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Подготовить препарат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наблюдения берут каплю воды или тонкий срез и помещают его на предметное стекло. Так создают микропрепарат, удобный для изучения под микроскопом.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Настроить микроскоп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микроскоп направляет луч света через препарат и многократно увеличивает изображение. С его помощью можно рассмотреть форму клетки и мелкие детали строения.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Рассмотреть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капле воды удаётся увидеть амёбу, инфузорию или водоросли. Некоторые организмы двигаются ложноножками, жгутиками или ресничками, что хорошо заметно под микроскопом.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показывает, что многие одноклеточные организмы слишком малы для глаза человека. Микроскоп помогает изучать их строение, поведение и разнообразие.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размерах помогает понять, почему микроскоп нужен для изучения клеток и многих одноклеточных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маленькие клетки значительно меньше видимых невооружённым глазом объектов, поэтому размер связан с уровнем организации.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сведения по теме; значения приведены приблизительно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организмов и клеток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Одноклеточным нужна вода или влажная почва, потому что через поверхность клетки они получают вещества и удаляют продукты обмена. Без влаги их жизненные процессы нарушаются.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внутри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одноклеточные обитают в теле других существ, где есть пища и подходящие условия. Среди них встречаются как полезные симбионты, так и паразиты.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движению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Жгутики, реснички и ложноножки помогают одноклеточным перемещаться в поисках пищи и более благоприятной среды. У многоклеточных ту же роль выполняют органы движения.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выживание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многоклеточных есть покровы, корни, листья, конечности и органы чувств. Эти приспособления помогают добывать ресурсы, избегать опасности и жить в разных условиях.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 приспособления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клеточное строение важно для человека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 клетках помогает понять, как возникают инфекции, как работает иммунитет и почему лекарства действуют по-разному. Это основа современной медицины.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дрожжи используют в пищевой промышленности для получения хлеба, йогурта и других продуктов. Их клеточные процессы человек применяет в своих целях.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участвуют в разложении остатков и очистке среды. Без клеточных организмов круговорот веществ в природе был бы нарушен.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клеточного строения помогает выращивать растения, защищать животных от болезней и повышать урожайность. Биология клеток полезна в самых разных сферах.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основа всего 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 многоклеточные организмы устроены по-разному, но все они состоят из клеток. Именно клетка делает возможной жизнь, а её организация определяет разнообразие живого мира.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2026-05-29T20:05:44Z</dcterms:created>
  <dcterms:modified xsi:type="dcterms:W3CDTF">2026-05-29T20:05:44Z</dcterms:modified>
</cp:coreProperties>
</file>