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Астрофизика и звездная астрономия: что можно узнать о Вселенной по свету звезд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звезд рассказывает о строении и эволюции Вселенной.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Звезды: ключ к пониманию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определяют облик галактик, служат лабораториями физических законов и помогают измерять расстояния, возраст вещества и химическую историю космоса.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астрофизика и звездная астрономия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звезд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Астрофизика рассматривает светимость, температуру, массу, радиус, плотность, химический состав и внутреннее строение звезды как физического тела, подчиняющегося универсальным законам природы.
</a:t>
            </a:r>
            <a:endParaRPr lang="en-US" sz="929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Звездная астрономия изучает, как звезды распределены в Галактике, как движутся, какие образуют скопления и чем отличаются молодые и старые звездные поколения.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звезд используют механику, термодинамику, электромагнетизм, квантовую физику и теорию ядерных реакций: именно они объясняют излучение и устойчивость звезд.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получают из фотометрии, спектроскопии и точных измерений положения звезд; без наблюдений и моделей невозможно восстановить их свойства и историю.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звезды как источник сведений о ее свойствах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 атмосфере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Темные линии в спектре возникают, когда атомы и ионы в атмосфере звезды поглощают часть излучения. По их набору определяют элементы и условия в атмосфере.
</a:t>
            </a:r>
            <a:endParaRPr lang="en-US" sz="1171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водорода, гелия, кальция, натрия и железа помогают установить, какие вещества присутствуют в звездной оболочке, и сравнить звезды разных типов между собой.
</a:t>
            </a:r>
            <a:endParaRPr lang="en-US" sz="1146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лучу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линии смещены относительно лабораторных значений, можно измерить радиальную скорость звезды и понять, приближается она к наблюдателю или удаляется от него.
</a:t>
            </a:r>
            <a:endParaRPr lang="en-US" sz="1127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и интенсивность линий позволяют определить спектральный класс и оценить температуру фотосферы, то есть видимой поверхности звезды, где формируется основная часть света.
</a:t>
            </a:r>
            <a:endParaRPr lang="en-US" sz="11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классы звезд и температура поверхности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Спектральная последовательность отражает не только температуру, но и характерные линии поглощения, по которым астрономы быстро распознают тип звезды.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убывает от класса O к M, а вместе с ней меняются цвет и спектральные признаки; Солнце относится к классу G.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последовательность спектральных классов OBAFGKM; учебные астрономические справочники.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335661"/>
            <a:ext cx="4332300" cy="1038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звезд и их физический смысл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звезды помогают связать наблюдаемое излучение с ее реальной природой и стадией эволюции.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сильнее всего влияет на жизнь звезды: чем она больше, тем быстрее идут реакции и тем короче путь эволюции.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звездной астрофизике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звезды от рождения до финальной стадии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ход эволюции, а развилка на финале зависит от начальной массы звезды.
</a:t>
            </a:r>
            <a:endParaRPr lang="en-US" sz="134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звезд в холодных межзвездных облаках
</a:t>
            </a:r>
            <a:endParaRPr lang="en-US" sz="2402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облака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рождаются в очень холодных облаках, где вещество в основном состоит из молекулярного водорода и пыли. Низкая температура помогает газу сжиматься под действием гравитации.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Триггеры сжатия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уплотнения, ударные волны от сверхновых и столкновения облаков могут нарушить равновесие и запустить коллапс. После этого участок облака начинает быстро уплотняться.
</a:t>
            </a:r>
            <a:endParaRPr lang="en-US" sz="1195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светила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областях звездообразования часто видны горячие молодые звезды, которые ионизируют окружающий газ. Именно они создают яркие эмиссионные туманности и подсвечивают пыль.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процесса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Темные пылевые полосы, яркие туманности и компактные скопления показывают, где звезды возникли недавно. Такие области особенно ценны для изучения первых этапов звездной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978" y="1087125"/>
            <a:ext cx="2250295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941" y="1087125"/>
            <a:ext cx="2247669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 самых известных областей звездообразования на небе. Внутри видны горячие молодые звезды, которые нагревают газ и заставляют его светиться, а плотная пыль формирует сложный, почти живописный рисунок.
</a:t>
            </a:r>
            <a:endParaRPr lang="en-US" sz="943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Туманность Ориона: яркая фабрика звезд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Плеяды — пример рассеянного скопления, где звезды возникли почти одновременно из общего облака вещества. Их близкий возраст позволяет сравнивать звезды одного поколения и проверять модели эволюции на надежной основе.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Плеяды: молодое семейство светил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молодых скоплений, шаровые содержат очень старые звезды и помогают заглянуть в раннюю историю Млечного Пути. Их изучение показывает, как выглядела Галактика на ранних этапах формирования.
</a:t>
            </a:r>
            <a:endParaRPr lang="en-US" sz="962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скопления: древняя память Галактики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Туманности и звездные скопления: где рождаются и живут звезды
</a:t>
            </a:r>
            <a:endParaRPr lang="en-US" sz="22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 — Рассела как карта эволюции звезд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связывает температуру и светимость, поэтому по положению звезды можно судить о ее массе, размере и стадии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главной последовательности составляют основную массу объектов, а наиболее яркие и горячие из них расходуют топливо быстрее всего.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Герцшпрунга—Рассела, стандартные астрономические модели.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таких условиях ядро Солнца становится «реактором», который десятки миллиардов лет поддерживает излучение звезды и ее устойчивость.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млн К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температура в ядре Солнца, где уже идут термоядерные реакции.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Solar Interior; справочные данные по строению Солнца
</a:t>
            </a:r>
            <a:endParaRPr lang="en-US" sz="3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массивные звезды живут намного меньше
</a:t>
            </a:r>
            <a:endParaRPr lang="en-US" sz="2498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расходуют 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массивных звезд давление и температура в ядре гораздо выше, поэтому термоядерные реакции идут значительно интенсивнее. Запас водорода сгорает быстрее, и жизненный цикл заметно сокращается.
</a:t>
            </a:r>
            <a:endParaRPr lang="en-US" sz="1064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определяет срок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в десятки солнечных масс может пройти путь от рождения до финальной стадии всего за несколько миллионов лет. Это несопоставимо с жизнью более легких звезд, особенно красных карликов.
</a:t>
            </a:r>
            <a:endParaRPr lang="en-US" sz="1064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звезды экономнее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карлики теряют топливо медленно и могут оставаться устойчивыми сотни миллиардов лет. Их долгая жизнь связана с низкой светимостью и более спокойным режимом термоядерного горения.
</a:t>
            </a:r>
            <a:endParaRPr lang="en-US" sz="1064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04598"/>
            <a:ext cx="4332300" cy="18794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звезд разной массы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масса звезды определяет последовательность стадий эволюции и тип конечного остатка.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начальная масса, тем более бурной становится эволюция и тем компактнее конечный остаток; именно масса задает границу между белым карликом, нейтронной звездой и черной дырой.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моделям звездной эволюции и учебным астрономическим источникам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 ближайшая и наиболее изученная звезда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эталон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звезда класса G2V, поэтому его параметры служат опорой для сравнения с другими светилами. По нему проверяют модели строения, излучения и эволюции звезд главной последовательности.
</a:t>
            </a:r>
            <a:endParaRPr lang="en-US" sz="768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солнечном диске изучают пятна, факелы, вспышки и протуберанцы, а в короне — корональные выбросы массы. Такие явления помогают понять магнитные процессы, влияющие и на другие звезды.
</a:t>
            </a:r>
            <a:endParaRPr lang="en-US" sz="768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рядом с Землей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позволяет наблюдать звезду в деталях, недоступных для удаленных объектов. Поэтому именно на нем астрономы проверяют идеи о переносе энергии, магнитных полях и взаимодействии плазмы.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Солнца составляет около 4,6 миллиарда лет, а его фотосфера имеет температуру примерно 5 778 К. Эти значения показывают, что звезда находится в устойчивой, длительной фазе жизни.
</a:t>
            </a:r>
            <a:endParaRPr lang="en-US" sz="7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астрономы измеряют расстояния до звезд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дополняют друг друга: ближние звезды измеряют геометрически, а для далеких объектов используют стандартные свечи и калиброванные зависимости яркости.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объект, тем сильнее смещается акцент от прямых измерений к косвенным методам. Без точной калибровки шкала расстояний в космосе не работает.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астрономическим методам: параллакс, фотометрия, цефеиды, сверхновые типа Ia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поколения звезд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Галактике формировались старые звезды с низким содержанием тяжелых элементов. Их химический состав отражает состав первичного газа, из которого возник Млечный Путь.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 среды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термоядерные реакции в недрах звезд и вспышки сверхновых добавили в межзвездную среду углерод, кислород, кремний, железо и другие элементы.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структура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более молодые звезды популяции I преобладают в диске, а древние звезды популяции II — в гало и шаровых скоплениях. По ним восстанавливают историю сборки Галактики.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Звездные популяции и химическая эволюция Галактики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астрономы получают характеристики звезд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наблюдений, измерений и моделей позволяет перейти от света звезды к ее физическим параметрам.
</a:t>
            </a:r>
            <a:endParaRPr lang="en-US" sz="111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961" y="952500"/>
            <a:ext cx="3057521" cy="278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339" y="952500"/>
            <a:ext cx="3057521" cy="278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планета проходит перед диском звезды, астрономы измеряют уменьшение блеска и находят ее размер. Но сам транзит дает лишь относительную величину: без точного радиуса звезды невозможно надежно определить радиус планеты и сравнить ее с Землей.
</a:t>
            </a:r>
            <a:endParaRPr lang="en-US" sz="653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 на фоне звезды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радиальной скорости фиксирует едва заметное движение звезды под действием притяжения планеты. По амплитуде сигнала оценивают массу спутника, однако результат зависит от массы самой звезды, поэтому ошибка в ней сразу искажает вывод.
</a:t>
            </a:r>
            <a:endParaRPr lang="en-US" sz="694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Колебание звезды — след планеты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может ли экзопланета удерживать атмосферу и воду, нужно знать плотность и равновесную температуру. Эти параметры вычисляются только через свойства звезды, вокруг которой обращается планета, поэтому звезда и планета в наблюдениях неразделимы.
</a:t>
            </a:r>
            <a:endParaRPr lang="en-US" sz="66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пригодности для жизни
</a:t>
            </a:r>
            <a:endParaRPr lang="en-US" sz="1174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точные параметры звезды решают судьбу экзопланеты
</a:t>
            </a:r>
            <a:endParaRPr lang="en-US" sz="225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и нерешенные вопросы звездной астрофизики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455586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еще неизвестно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Астрофизики продолжают искать ответ на вопросы о механизме взрывов сверхновых, роли магнитных полей в атмосферах звезд и природе темной материи, влияющей на динамику Галактики.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864649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Детекторы LIGO и Virgo регистрируют слияния нейтронных звезд и черных дыр. Такие события связаны с конечными стадиями эволюции массивных звезд и дают новый способ изучать их судьбу.
</a:t>
            </a:r>
            <a:endParaRPr lang="en-US" sz="1127" dirty="0"/>
          </a:p>
        </p:txBody>
      </p:sp>
      <p:sp>
        <p:nvSpPr>
          <p:cNvPr id="13" name="Text 4"/>
          <p:cNvSpPr txBox="1"/>
          <p:nvPr/>
        </p:nvSpPr>
        <p:spPr>
          <a:xfrm>
            <a:off x="6082586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измерение уточняет модели звездной эволюции и помогает проверить, насколько верно мы понимаем рождение, жизнь и гибель звезд в разных условиях Вселенной.
</a:t>
            </a:r>
            <a:endParaRPr lang="en-US" sz="1147" dirty="0"/>
          </a:p>
        </p:txBody>
      </p:sp>
      <p:sp>
        <p:nvSpPr>
          <p:cNvPr id="14" name="Text 5"/>
          <p:cNvSpPr txBox="1"/>
          <p:nvPr/>
        </p:nvSpPr>
        <p:spPr>
          <a:xfrm>
            <a:off x="864700" y="159841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Gaia и карта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Gaia измеряет положения, расстояния и движения огромного числа звезд, позволяя уточнять форму диска, строение гало и границы звездных потоков в Млечном Пути.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97050" y="159841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Webb и ранние стадии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James Webb наблюдает холодные облака газа и пыли, где рождаются звезды, а также очень далекие объекты ранней Вселенной, скрытые от оптических телескопов.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Звезды: от света к истории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свет звезд, астрономы восстанавливают их состав, движение, возраст и судьбу. Поэтому звезды становятся не только объектами наблюдения, но и ключом к пониманию строения и истории Вселенной.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2026-05-31T20:06:07Z</dcterms:created>
  <dcterms:modified xsi:type="dcterms:W3CDTF">2026-05-31T20:06:07Z</dcterms:modified>
</cp:coreProperties>
</file>