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материк Земли: горы, равнины и богатые ресурсы.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рельеф, тектоника и полезные ископаемые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строения земной коры к ландшафтам материка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поражает контрастами: рядом существуют высокие горы, обширные равнины и богатые недра. Причина этого — сложное тектоническое строение, которое формировалось миллионы лет и продолжает влиять на рельеф сегодня.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платформы — основа больших равнин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фундамент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 — древние и сравнительно спокойные участки земной коры. Их фундамент сформировался очень давно, поэтому поверхность здесь меняется медленно и редко испытывает сильные тектонические движения.
</a:t>
            </a:r>
            <a:endParaRPr lang="en-US" sz="1042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расположены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Евразии особенно велики Восточно-Европейская, Западно-Сибирская, Сибирская и Китайско-Корейская платформы. Именно на них лежат многие крупные природные районы материка.
</a:t>
            </a:r>
            <a:endParaRPr lang="en-US" sz="105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платформах чаще всего встречаются равнины, низменности и плоскогорья. Из-за слабых перепадов высот такие территории удобны для расселения людей, строительства и сельского хозяйства.
</a:t>
            </a:r>
            <a:endParaRPr lang="en-US" sz="1042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платформы определяют не только форму поверхности, но и распределение осадочных толщ. Поэтому именно с ними часто связаны крупные бассейны нефти, газа, угля и солей.
</a:t>
            </a:r>
            <a:endParaRPr lang="en-US" sz="11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процессы и рельеф Евразии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географии: рельеф формируется под влиянием внутренних и внешних процессов.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Альпийско-Гималайский складчатый пояс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дуга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пояс тянется через весь юг Евразии, от Средиземноморья до Юго-Восточной Азии. Он объединяет Альпы, Кавказ, Памир, Гималаи и другие высокие горные системы, которые образуют гигантскую цепь.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которые растут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литосферные плиты продолжают сближаться, поэтому земная кора испытывает сильное давление. Из-за этого в регионе часто происходят землетрясения, а горообразование в отдельных районах ещё не завершилось.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Высочайшая вершина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Гималаях находится Эверест — высочайшая точка планеты, 8848,86 м. Этот факт подчёркивает, насколько мощными были и остаются процессы, создавшие складчатый пояс.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горные системы Евразии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вершины сосредоточены не по всему материку, а в его южной полосе.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столкновение плит, тем выше горы: максимальные отметки характерны для зоны Альпийско-Гималайского пояса.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атлас, справочные данные о высочайших вершинах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низменности Евразии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крупнейших равнин мира занимает огромную площадь и отличается спокойным рельефом. Такие территории особенно благоприятны для дорог, городов и сельского хозяйства.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большая и слабо расчленённая равнина, где широко распространены заболоченные участки. Ровная поверхность облегчает освоение территории и размещение крупных транспортных линий.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Туранская низменность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Низменность лежит в засушливой зоне, где рельеф тоже сравнительно ровный. Здесь особенно заметны большие открытые пространства, которые удобно использовать для хозяйства и пересечения путями.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равнин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территории обычно быстрее заселяются людьми, потому что на них проще строить дома, прокладывать дороги и вести земледелие. Поэтому они играют ключевую роль в жизни материка.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рельефа и их происхождение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тип земной коры связан с формами поверхности Евразии.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территории чаще связаны с платформами, а высокие и активные области — со складчатыми поясами и зонами столкновения плит.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и землетрясения в Евразии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плит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сейсмическая активность приурочена к краям литосферных плит. Именно там земная кора испытывает сильнейшие напряжения, которые вызывают подземные толчки и деформации поверхности.
</a:t>
            </a:r>
            <a:endParaRPr lang="en-US" sz="879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4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наиболее активным территориям относятся Япония, Индонезия, Камчатка и Средиземноморье. Эти районы хорошо известны частыми землетрясениями и вулканической активностью.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местах, где магма поднимается к поверхности, возникают вулканы, островные дуги и горные цепи. Такие формы рельефа особенно характерны для юга и востока Евразии.
</a:t>
            </a:r>
            <a:endParaRPr lang="en-US" sz="1062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природные процессы могут быть опасны для людей и построек, поэтому в сейсмических районах особенно нужны точные наблюдения, прочное строительство и готовность к чрезвычайным ситуациям.
</a:t>
            </a:r>
            <a:endParaRPr lang="en-US" sz="8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силы, которые изменяют рельеф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материка ледники оставили морены, сгладили поверхность и образовали множество озёр. Следы древнего оледенения хорошо заметны на равнинах и в горных долинах.
</a:t>
            </a:r>
            <a:endParaRPr lang="en-US" sz="1065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углубляли русла, расширяли долины, образовывали ущелья и каньоны. Там, где поток воды был особенно сильным, рельеф становился более расчленённым.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ветер переносил песок, формировал дюны и песчаные массивы. Так возникли характерные пустынные ландшафты.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 не создают материк заново, но постоянно изменяют его поверхность. Поэтому современный рельеф Евразии — результат совместной работы внутренних и внешних процессов.
</a:t>
            </a:r>
            <a:endParaRPr lang="en-US" sz="10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 тектонические зоны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ресурсов связано с историей формирования земной коры: одни зоны лучше накапливают топливо, другие — рудные полезные ископаемые.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разных ресурсов приурочено к платформам и осадочным бассейнам; в складчатых поясах и на щитах чаще встречаются руды.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атласа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крупных месторождений Евразии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известные районы добычи и основные полезные ископаемые, связанные с ними.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месторождения приурочены к разным тектоническим областям и имеют значение для экономики многих стран.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78705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27866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9894" y="1588838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ресурсы материка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нефтяные районы Евразии сосредоточены в Западной Сибири и на Ближнем Востоке. Нефть нужна для топлива, химической промышленности и производства многих материалов.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ресурсы обеспечивают работу транспорта, электростанций и заводов. Именно поэтому районы их добычи обычно быстро развиваются и имеют большое хозяйственное значение.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запасы газа встречаются в Западной Сибири, Центральной Азии и на Ближнем Востоке. Он широко используется для отопления, выработки электроэнергии и в быту.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уголь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бассейны особенно известны в Китае, Индии и Сибири. Этот вид топлива долгое время остаётся важным для электростанций и металлургии.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богатства горных районов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Складчатые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молодых горных поясах чаще всего встречаются руды цветных и редких металлов. Здесь полезные ископаемые связаны с движением плит и сложным строением земной коры.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горные районы тоже богаты рудами, особенно железными, медными и никелевыми. Такие территории часто изучают и используют как важные сырьевые базы.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рудные районы Евразии — Урал, Алтай, Тянь-Шань и Скандинавские горы. Каждый из них отличается своим набором полезных ископаемых и условиями добычи.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камень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нередко добывают гранит, известняк и мрамор. Эти породы нужны для строительства, отделки зданий и изготовления облицовочных материалов.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добыча полезных ископаемых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показана по данным школьного атласа: тип земной коры определяет и форму рельефа, и набор ресурсов.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природные районы Евразии и их ресурсы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огромная равнина с заболоченными пространствами и мощными осадочными толщами. Здесь сосредоточены крупные нефтегазоносные бассейны, поэтому район особенно важен для энергетики.
</a:t>
            </a:r>
            <a:endParaRPr lang="en-US" sz="993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части материка характерны плоскогорья, межгорные котловины и высокие горы. В таких условиях особенно заметны месторождения рудных полезных ископаемых.
</a:t>
            </a:r>
            <a:endParaRPr lang="en-US" sz="1084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высокие горы сочетаются с обширными речными равнинами. На равнинах сосредоточены густое население, земледелие и важные хозяйственные центры.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 — разные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крупный район Евразии отличается своим набором природных условий и ресурсов. Именно поэтому хозяйственное освоение материка идёт неравномерно.
</a:t>
            </a:r>
            <a:endParaRPr lang="en-US" sz="10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влияет на жизнь людей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определяет, где проще строить дороги, выращивать сельскохозяйственные культуры и размещать крупные города и порты.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удобны для жизни равнины и побережья; в горах и пустынях условия сложнее, но есть свои природные преимущества.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атласа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природные процессы в Евразии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возникают там, где литосферные плиты сталкиваются или расходятся. Особенно часто такие толчки происходят в Японии, Индонезии и на Камчатке.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связан с движением плит и разломами земной коры. Опасность особенно велика в районах островных дуг и активных горных систем.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 и лавины
</a:t>
            </a:r>
            <a:pPr algn="l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рыхлые породы и крутые склоны делают поверхность неустойчивой. После сильных дождей, снегопадов и землетрясений возрастает риск схода масс породы или снега.
</a:t>
            </a:r>
            <a:endParaRPr lang="en-US" sz="1023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наибольшего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опасными считаются районы вокруг Японских островов, Камчатки, Индонезии и Гималаев. Здесь природные процессы особенно активно влияют на жизнь людей.
</a:t>
            </a:r>
            <a:endParaRPr lang="en-US" sz="10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тектонических областей Евразии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тектонические области связаны с формами рельефа и полезными ископаемыми.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и сложнее тектоническая область, тем разнообразнее её рельеф и набор полезных ископаемых.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рельеф и богатства, созданные земной корой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показывает, как тектонические процессы создают огромные равнины, высокие горы и богатые месторождения. Зная связь рельефа и строения земной коры, легче понимать природу материка.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2026-06-02T16:22:39Z</dcterms:created>
  <dcterms:modified xsi:type="dcterms:W3CDTF">2026-06-02T16:22:39Z</dcterms:modified>
</cp:coreProperties>
</file>