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управляют ростом, настроением и развитием — разберём их главные железы.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гормоны управляют организмом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не имеют протоков: они отправляют гормоны прямо в кровь. Эти сигналы помогают органам работать согласованно, особенно когда ребёнок растёт, меняется и начинает половое созревание.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железы входят в эндокринную систему
</a:t>
            </a:r>
            <a:endParaRPr lang="en-US" sz="2938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 них вырабатывает собственные гормоны. Эти вещества действуют на разные органы и помогают поддерживать рост, обмен веществ, иммунитет и развитие в нужное время.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желез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есть несколько основных эндокринных желез: гипофиз, гипоталамус, щитовидная и паращитовидные железы, надпочечники, тимус, поджелудочная железа, эпифиз и половые железы. На схеме видно, где они расположены.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гормонов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сигналы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— это особые вещества, которые несут команде организма точную информацию. Они помогают запускать или замедлять важные процессы, не расходуясь как обычная энергия.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Клетки-мишени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действует только на те клетки, которые умеют его распознавать. Это делает управление организмом точным: нужная реакция возникает только там, где она необходима.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 током крови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выделения гормоны попадают в кровь и разносятся по всему телу. Так один маленький орган может влиять сразу на многие системы и органы.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равновесия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помогают сохранять внутреннее равновесие при нагрузке, росте, стрессе и отдыхе. Благодаря им организм быстрее приспосабливается к изменениям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расположен у основания мозга и по размеру похож на небольшую горошину. Несмотря на это, он управляет работой многих эндокринных желез и координирует их активность.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гипофиз называют главной железой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гипофиза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выделяет соматотропин, пролактин, тиреотропный, адренокортикотропный и гонадотропные гормоны. Эти вещества помогают запускать рост, влияют на щитовидную железу, надпочечники и половое развитие.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гипоталамус управляет гормональной системой
</a:t>
            </a:r>
            <a:endParaRPr lang="en-US" sz="254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изнутри организма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постоянно получает сведения о температуре тела, голоде, жажде и других изменениях. Он как диспетчер сравнивает эти сигналы с нормой и решает, что нужно скорректировать. Благодаря этому организм вовремя реагирует на жару, усталость или недостаток воды. Он не даёт телу перегреться или потерять равновесие в повседневной жизни.
</a:t>
            </a:r>
            <a:endParaRPr lang="en-US" sz="971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связь с гипофизом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гипофизом идёт через релизинг-гормоны. Одни из них усиливают работу гипофиза, другие, наоборот, её тормозят. Такой механизм похож на набор переключателей: он помогает быстро включать нужные гормональные реакции и вовремя их останавливать. Именно поэтому система остаётся точной и экономной.
</a:t>
            </a:r>
            <a:endParaRPr lang="en-US" sz="1063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нервами и гормонами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волнуется, двигается или меняет режим дня, гипоталамус помогает перестроить работу внутренних органов. Он координирует не только гормоны, но и многие нервные ответы. Это делает реакцию организма быстрой, а состояние — более устойчивым даже в сложных и повседневных ситуациях подростка, в школе и дома каждый день.
</a:t>
            </a:r>
            <a:endParaRPr lang="en-US" sz="10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и его значение для подростков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Соматотропин особенно активно выделяется в детстве и подростковом возрасте. Он помогает костям удлиняться, а мышцам — становиться сильнее, поэтому рост в 11-13 лет идёт быстрее.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гормона роста слишком мало, ребёнок отстаёт в росте, хотя его тело развивается нормально. При сильном избытке кости растут чрезмерно быстро, и возникает гигантизм.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выработку соматотропина влияют сон, питание и физическая активность. Во время глубокого сна гормон особенно важен, поэтому режим дня помогает подростку расти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приведены в относительных единицах: это схема, а не анализ крови. В реальности уровень гормона меняется и в течение суток, особенно ночью.
</a:t>
            </a:r>
            <a:endParaRPr lang="en-US" sz="108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возрастной динамики секреции соматотропина; относительные значения, не клинические измерения.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уровня гормона роста с возрастом (график)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 период активного роста, поэтому подросткам особенно важны сон, питание и движение. После завершения роста выработка соматотропина снижается.
</a:t>
            </a:r>
            <a:endParaRPr lang="en-US" sz="9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593001"/>
            <a:ext cx="4133400" cy="2279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гормонов и их функций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разные железы влияют на рост, обмен веществ, уровень сахара и реакцию на стресс.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действуют по-разному, но все они поддерживают баланс организма. Нарушение любого звена отражается на росте, обмене веществ или устойчивости к стрессу.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эндокринной системе
</a:t>
            </a:r>
            <a:endParaRPr lang="en-US" sz="10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железа: функции и значение
</a:t>
            </a:r>
            <a:endParaRPr lang="en-US" sz="3251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расположена на передней поверхности шеи. Она вырабатывает тироксин и трийодтиронин, которые помогают организму правильно расти и поддерживают нормальную работу почти всех органов.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гормоны ускоряют обмен веществ, усиливают расход энергии и помогают удерживать температуру тела. Поэтому щитовидная железа особенно важна в период активного роста и учёбы.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тироксина мало, человек быстро устаёт, хуже запоминает материал и может отставать в росте. Такие изменения заметны постепенно и требуют внимания врача.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избытке гормонов появляются раздражительность, похудение и учащённое сердцебиение. Организм как будто работает слишком быстро, поэтому нарушаются сон, самочувствие и работоспособность.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Паращитовидные железы: маленькие органы большого баланса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регулятор кальция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Паращитовидные железы малы, но именно они поддерживают правильный уровень кальция в крови. Если его становится меньше, мышцы начинают плохо работать, а человек может чувствовать слабость и покалывание. В этом балансе особенно важны кости, где хранится большая часть кальция. Они словно маленький регулятор, который не даёт системе сбиться.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мышцы подают сигнал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паратгормона слишком мало, кальций уходит из крови в кости медленнее, чем нужно. Тогда появляются судороги и спазмы мышц, особенно после нагрузки. Такое состояние заметно по тому, как трудно становится держать обычный ритм движения. Ребёнку становится неудобно бегать, прыгать и долго сидеть спокойно на уроке.
</a:t>
            </a:r>
            <a:endParaRPr lang="en-US" sz="963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кости становятся слабее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паратгормона тоже вреден: кальций активнее выходит из костей в кровь, и они постепенно слабеют. Со временем это повышает риск остеопороза и переломов. Поэтому даже такие маленькие железы влияют на прочность скелета не меньше, чем крупные органы, особенно в период активного роста и спорта у подростков.
</a:t>
            </a:r>
            <a:endParaRPr lang="en-US" sz="9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роль тимуса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тимус уменьшается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полового созревания тимус постепенно становится меньше, а его работа ослабевает. Иммунная система уже опирается на накопленный опыт и другие защитные механизмы. Но в раннем возрасте его роль особенно велика.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тренажёр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расположен за грудиной и особенно активен в детстве. Здесь созревают Т-лимфоциты, которые учатся распознавать опасные клетки и защищать организм от инфекций. Поэтому эта железа помогает формировать надёжный иммунный ответ.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в действии: от спокойствия до стресса
</a:t>
            </a:r>
            <a:endParaRPr lang="en-US" sz="246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контрольной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сложной ситуацией надпочечники быстро включаются в работу. Мозговой слой выделяет адреналин, и сердце начинает биться чаще, а кровь активнее поступает к мышцам. Так организм готовится к действию, будто нажимает внутреннюю кнопку «собраться». Это помогает не растеряться и действовать быстрее в первые минуты стресса в школе.
</a:t>
            </a:r>
            <a:endParaRPr lang="en-US" sz="971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 коркового слоя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Корковый слой надпочечников работает без шума, но постоянно помогает организму. Кортизол поддерживает обмен веществ и помогает удерживать уровень сахара, а альдостерон регулирует воду и соли. Благодаря этому внутренние системы не теряют равновесие. Это особенно важно, когда ребёнок растёт, учится и много двигается каждый день в школе.
</a:t>
            </a:r>
            <a:endParaRPr lang="en-US" sz="971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баланс нарушается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гормонов выделяется слишком много или мало, организм быстрее устаёт и хуже справляется со стрессом. Могут появляться слабость, резкие перепады настроения и проблемы с давлением. Поэтому надпочечники работают как точный регулятор внутренней устойчивости. Их сигналы особенно заметны в моменты волнения, усталости и после уроков дома.
</a:t>
            </a:r>
            <a:endParaRPr lang="en-US" sz="9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снижает сахар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помогает глюкозе попасть из крови в клетки, где она используется как энергия. После еды его выделяется больше, чтобы уровень сахара не оставался слишком высоким.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и глюкагон: две стороны одной системы
</a:t>
            </a:r>
            <a:endParaRPr lang="en-US" sz="3141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возвращает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энергии не хватает, глюкагон помогает печени отдавать глюкозу в кровь из запасов. Благодаря этому организм не испытывает резкого падения сил во время голода, спорта или долгого перерыва между приёмами пищи.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половые железы запускают взросление
</a:t>
            </a:r>
            <a:endParaRPr lang="en-US" sz="3002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взросления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яичники и семенники начинают работать активнее, тело подростка заметно меняется. Появляются вторичные половые признаки, меняются пропорции фигуры, а кости и мышцы продолжают расти. Эти процессы запускаются половыми гормонами и идут постепенно, без резких скачков. Именно поэтому внешность взрослеющего ребёнка меняется не сразу, а поэтапно.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для организма и настроения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Эстроген, прогестерон и тестостерон влияют не только на репродуктивную систему, но и на общее самочувствие. Подросток может замечать изменения энергии, выносливости и эмоциональных реакций. Это естественная часть взросления, связанная с работой гормонов. Организму нужно время, чтобы постепенно привыкнуть к новому уровню их выработки и спокойно его принять.
</a:t>
            </a:r>
            <a:endParaRPr lang="en-US" sz="963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баланс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раннее или слишком позднее начало полового созревания может указывать на нарушения работы эндокринной системы. Поэтому важны наблюдение за ростом, внимательное отношение к самочувствию и своевременное обращение к врачу при тревожных изменениях. Так можно вовремя сохранить здоровье и нормальное развитие подростка в целом на годы вперёд.
</a:t>
            </a:r>
            <a:endParaRPr lang="en-US" sz="9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Эпифиз и биологические часы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Мелатонин вырабатывается эпифизом преимущественно вечером и ночью. Он помогает организму понять, что пора отдыхать, и делает засыпание более спокойным. Так формируется привычный ритм сна подростка.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 вечером подавляет выработку мелатонина, поэтому человеку труднее уснуть. Если режим сна сбивается, подростку становится сложнее просыпаться, концентрироваться на уроках и сохранять бодрость днём.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инсулина мешает клеткам получать глюкозу, поэтому уровень сахара в крови повышается. Так развивается сахарный диабет, и человеку требуется постоянный контроль питания и лечения у врача.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щитовидная железа работает слишком медленно, возникает гипотиреоз: ребёнок устаёт, хуже запоминает и растёт медленнее. При слишком активной работе развивается гипертиреоз, вызывающий раздражительность и учащённый пульс.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в работе желез внутренней секреции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выработки гормона роста в детстве заметно отражается на пропорциях тела. При недостатке рост замедляется, а при избытке организм растёт слишком быстро и непропорционально.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 работе надпочечников ослабляет реакцию на стресс, сон и общий тонус. Человек хуже переносит нагрузки, быстрее утомляется и труднее сохраняет спокойствие в сложных ситуациях.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нервная и эндокринная системы работают вместе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гормонального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Гипофиз, получив такие команды, выделяет тропные гормоны и управляет другими железами. Благодаря этой связи действие нервных импульсов дополняется более длительным гормональным ответом. Так организм сохраняет точность и устойчивость.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получает сигналы о температуре, голоде, жажде и эмоциональном состоянии. Затем он передаёт команды гипофизу, чтобы организм быстро отреагировал на изменения внутри организма и во внешней среде.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919" y="32848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119" y="3284875"/>
            <a:ext cx="234413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здоровья эндокринной системы
</a:t>
            </a:r>
            <a:endParaRPr lang="en-US" sz="3204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жиры, углеводы, витамины и минералы нужны для выработки гормонов и роста тканей. Разнообразный рацион помогает железам работать без перегрузки и поддерживает стабильный обмен веществ.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улучшает кровообращение, помогает контролировать вес и делает организм выносливее. Умеренные нагрузки поддерживают работу эндокринной системы и повышают общий тонус. Даже обычная прогулка уже полезна.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сна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гормональные системы восстанавливаются и настраиваются на следующий день. Недосып нарушает этот процесс, из-за чего подростку труднее учиться, запоминать и сохранять ровное настроение в течение дня.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Курение, избыток сладкого, фастфуд и постоянные стрессы сбивают гормональный баланс. Чем меньше таких факторов, тем легче организму сохранять здоровье, энергию и устойчивость к нагрузкам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помогают расти и взрослеть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незаметно руководят ростом, обменом веществ, настроением и подготовкой к взрослой жизни. Заботясь о сне, питании и активности, подросток помогает своему организму работать слаженно.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2026-05-09T16:42:41Z</dcterms:created>
  <dcterms:modified xsi:type="dcterms:W3CDTF">2026-05-09T16:42:41Z</dcterms:modified>
</cp:coreProperties>
</file>