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формального и неформального английского и важность их правильного использования.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социальный английский: формальный и неформальный стиль
</a:t>
            </a:r>
            <a:endParaRPr lang="en-US" sz="23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 языка в повседневной жизни
</a:t>
            </a:r>
            <a:endParaRPr lang="en-US" sz="242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 неформальный английский встречаются в школе, социальных сетях и при общении с новыми людьми. Понимание этих стилей помогает эффективно коммуницировать и избегать недоразумений.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английский применяется в официальных документах и деловой переписке. Его отличают сложные грамматические конструкции и точное соблюдение правил.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формальный английский?
</a:t>
            </a:r>
            <a:endParaRPr lang="en-US" sz="259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стиле обязательно использование нейтральной лексики без сленга, выражение вежливости и сохранение дистанции между собеседниками.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применения формального английского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эссе и сочинения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используют формальный стиль при написании сочинений и эссе. Это помогает продемонстрировать знание грамматики и лексики на высоком уровне.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общении с учителями или в деловой среде применяются стандартные фразы и вежливые обращения, например, Dear Sir/Madam и Yours sincerely.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и экзамены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презентаций и экзаменов важен четкий и структурированный формальный язык, который подчёркивает уважение и серьезность в общении.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формальных фраз и выражений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"I would like to request your assistance." — вежливая просьба, демонстрирующая уважение к собеседнику.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"Could you please provide further details?" — выражение вежливой заинтересованности без использования сокращений.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характеризует неформальный английский?
</a:t>
            </a:r>
            <a:endParaRPr lang="en-US" sz="276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ежедневного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включает простые слова и разговорные выражения, часто используемые в чатах и соцсетях для непринужденного общения.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сленга и сокращений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распространены сокращения типа "gonna", "wanna", а также смайлы, подчёркивающие эмоции и дружелюбность.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английский звучит естественно и расслабленно, что помогает устанавливать близкие и доверительные отношения.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неформальный английский?
</a:t>
            </a:r>
            <a:endParaRPr lang="en-US" sz="212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популярен в общении с друзьями и одноклассниками в социальных сетях, таких как WhatsApp, ВКонтакте и Instagram.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подходит для обсуждения хобби, обмена мемами и личной переписки внутри семьи или с ровесниками.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фразы и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выражения: "What’s up?", "Wanna hang out?", "See ya!". Часто используются сокращения вроде "gonna" и "wanna".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применяются смайлы и эмоциональные междометия, которые делают общение более живым и дружеским.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неформальных выражений
</a:t>
            </a:r>
            <a:endParaRPr lang="en-US" sz="24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формального и неформального английского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выражения, характерные для каждого стиля, и их использование в зависимости от ситуации.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стиля зависит от контекста: формальный требует структуры и уважения, в то время как неформальный более свободен и близок.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стили английского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Неправильный выбор стиля может привести к недопониманию или неловким ситуациям, особенно в учебе и профессиональной сфере.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Владение стилями способствует уважительному общению и формированию положительного впечатления среди собеседников.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сокращения в неформальном английском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Gonna и Wanna: как сокращения ускоряют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gonna и wanna широко используются в неформальных беседах вместо going to и want to. Они делают речь проще и быстрее, особенно в чатах и SMS между подростками.
</a:t>
            </a:r>
            <a:endParaRPr lang="en-US" sz="165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LOL и u: выражение эмоций и сокращение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LOL означает 'laugh out loud' и показывает смех или шутку. Сокращение u вместо you позволяет экономить время при переписке. Оба используются для передачи эмоций и быстрого общения.
</a:t>
            </a:r>
            <a:endParaRPr lang="en-US" sz="15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уважение в формальном английском
</a:t>
            </a:r>
            <a:endParaRPr lang="en-US" sz="238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формальном стиле часто применяются слова и выражения, подчеркивающие уважение, например, Please и Thank you. Эти фразы делают общение корректным и вежливым.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предложений также отражает уважение: использование полных форм и извинений, таких как I apologize for..., способствует положительному восприятию собеседника и доверительному тону.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формального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формальном английском применяются полные грамматические формы, чёткие времена и отсутствует сленг. Предложения построены грамотно и официально, без сокращений.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грамматические различия
</a:t>
            </a:r>
            <a:endParaRPr lang="en-US" sz="259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неформального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стиль может содержать сокращения, неполные предложения и разговорные выражения, что облегчает быстрый и непринуждённый обмен информацией среди знакомых.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Сленг и идиомы в неформальном английском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типа cool, dude и bro создают дружескую атмосферу и делают общение живым. Они часто меняются и отражают молодёжные тенденции в языке. 2. Идиоматические выражения, как chill out и hang on, добавляют выразительности и непринуждённости в разговор.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Сленг может быть непонятен старшим поколениям и не подходит для делового общения. 2. Понимание и уместное использование таких выражений помогает эффективно взаимодействовать в повседневных ситуациях.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выражения благодарности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благодарственные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официальном общении принято использовать развернутые выражения, например, Thank you very much for your assistance. Они подчеркивают уважение и признательность собеседнику.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варианты благодарности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дружеской переписке характерны короткие фразы, такие как Thanks!, Cheers! или Thx!. Они выражают тепло и непринуждённость общения без излишней официальности.
</a:t>
            </a:r>
            <a:endParaRPr lang="en-US" sz="13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 личные письма на английском
</a:t>
            </a:r>
            <a:endParaRPr lang="en-US" sz="2492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письма начинаются с формальных приветствий, например, Dear Sir/Madam, и заканчиваются Yours faithfully. Такой стиль поддерживает дистанцию и уважительный тон.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письма обычно адресованы по имени, содержат шутки, восклицания и эмодзи. Это отражает близкие отношения и создаёт дружескую атмосферу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неформального стиля с учителями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учителю с фразами типа Hey или использовать сокращения типа ttyl зачастую воспринимается как неуважение и нарушает академический этикет.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формальность в общении с 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формальный стиль между ровесниками создаёт барьер в общении, делает разговор сухим и отстранённым, что мешает установлению доверительных отношений.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выборе стиля
</a:t>
            </a:r>
            <a:endParaRPr lang="en-US" sz="2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формального и неформального стиля у подростков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предпочитают неформальный английский в соцсетях и чатах, отражая естественные способы общения в повседневной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важность изучения обеих форм речи для успешного взаимодействия как в учебе, так и в соцсетях.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учеников 7-х классов средней школы, 2023.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развитию языковой адаптивности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Активно практикуйте формальный и неформальный английский в различных ситуациях — делайте домашние задания и общайтесь с друзьями на английском. 2. Используйте фильмы и книги для расширения словарного запаса и понимания контекста.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Посещайте разговорные клубы или онлайн-курсы, чтобы слушать и повторять живую речь носителей языка. 2. Анализируйте сообщения и письма, чтобы быстрее распознавать и использовать нужный стиль общения.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стиля — ключ к успешному общению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использование формального и неформального английского позволяет адаптироваться к разным ситуациям и собеседникам, развивая уверенность и расширяя социальные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2026-05-07T01:50:24Z</dcterms:created>
  <dcterms:modified xsi:type="dcterms:W3CDTF">2026-05-07T01:50:24Z</dcterms:modified>
</cp:coreProperties>
</file>