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существительных от глаголов: -ion, -tion, -ance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глаголы превращаются в существительные и зачем это нужно в английском?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-ion, -tion и -ance часто встречаются в учебных текстах, заданиях и ответах. Они помогают быстро понять часть речи, смысл длинного слова и сделать словарный запас точнее и богаче.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словообразование в 8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-ion: значение и примеры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-ion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-ion обычно образует существительные со значением действия или его результата. Поэтому слово часто отвечает на вопрос «что произошло?» и помогает назвать не процесс, а его итог.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лексики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модели относятся пары invent — invention, decide — decision, connect — connection, protect — protection. Во всех примерах новое слово связано с действием, которое выполняет или совершает человек.
</a:t>
            </a:r>
            <a:endParaRPr lang="en-US" sz="271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проще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знакомый глагол, затем сравните его с существительным и выделите общую часть. Такая тренировка помогает быстрее узнавать слово в тексте и избегать орфографических ошибок.
</a:t>
            </a:r>
            <a:endParaRPr lang="en-US" sz="270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часто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просто прибавить суффикс к глаголу и всегда получить верную форму. Внутри слова нередко меняются буквы, поэтому полезно запоминать готовую модель написания вместе с парой слов.
</a:t>
            </a:r>
            <a:endParaRPr lang="en-US" sz="27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словообразования в английском языке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существительные: основные пары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глаголы переходят в существительные и как меняется значение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быстро определить часть речи и догадаться о смысле слова по знакомой основе.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в учебной и повседневной лексике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частый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-tion встречается особенно часто, поэтому его полезно узнавать сразу. Он помогает образовывать существительные, которые часто используются в учебных текстах, инструкциях и ответах на уроках.
</a:t>
            </a:r>
            <a:endParaRPr lang="en-US" sz="2773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nation, attention, education, solution и invitation. Они часто встречаются в заданиях по чтению, где важно быстро понять значение без долгого перевода.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-tion появляется после основ, близких к -te: create — creation, protect — protection, introduce — introduction. Изменение основы нужно замечать так же внимательно, как и суффикс.
</a:t>
            </a:r>
            <a:endParaRPr lang="en-US" sz="2781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видеть семью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не одно слово, а целую семью, легче угадывать новые формы и понимать, как меняется часть речи. Это особенно удобно при чтении больших текстов.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из 15 школьных примеров английской лексики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суффиксы встречаются чаще в школьных примерах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типичных словах из учебной лексики и показывает распределение без лишних деталей.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-tion заметно преобладает, -ion встречается реже, а -ance обычно связано со значением состояния или качества.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новое существительное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выбрать суффикс и проверить написание слова.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-ance: значение и примеры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-ance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-ance образует существительные со значением состояния, качества или действия. Такие слова помогают описывать не только событие, но и его признак или важное свойство.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реже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лексике -ance появляется не так часто, как -tion, но его нельзя игнорировать. Даже редкое слово может быть ключевым для понимания всего предложения или задания.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модели относятся appearance, assistance, performance и importance. Эти слова часто встречаются в текстах, где нужно точно назвать внешний вид, помощь, выступление или значимость.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состоянием, качеством или результатом действия, стоит проверить, не образовано ли оно с помощью -ance. Это помогает лучше понимать незнакомые слова в тексте.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суффиксов -ion, -tion и -ance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разницу между суффиксами и быстрее догадаться о значении незнакомого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суффикса часто подсказывает смысл слова даже тогда, когда само слово незнакомо.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словообразования в английском языке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основой слова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существительного основа глагола нередко выглядит иначе. Поэтому нельзя ориентироваться только на первое знакомое слово: написание нового варианта может измениться заметно.
</a:t>
            </a:r>
            <a:endParaRPr lang="en-US" sz="2792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decide — decision, inform — information, compete — competition, introduce — introduction. В этих парах видно, что буквы могут выпасть, замениться или появиться в другой форме.
</a:t>
            </a:r>
            <a:endParaRPr lang="en-US" sz="2743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механическое прибавление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с -ion и -tion не сводится к простому добавлению окончания. Часто нужно помнить устойчивую орфографическую модель, а не только общий корень слова.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 меняется, возрастает риск ошибки в письменной работе. Поэтому полезно сверять новое слово с образцом из учебника или словаря и запоминать его целиком.
</a:t>
            </a:r>
            <a:endParaRPr lang="en-US" sz="2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слайда и школьной лексике 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изменения при словообразовании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новая форма совпадает не с голой основой глагола, а с уже устойчивой орфографической моделью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для школьных примеров наиболее типичны модели с -tion и -ion; их нужно запоминать как образцы.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invent и invention, invite и invitation выглядят близко, но в новой форме основа меняется. Если не проверять модель, легко допустить ошибку в середине слова.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написание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не одно слово, а целую семью: глагол, существительное и при необходимости прилагательное. Тогда смысл и написание связываются в одну понятную группу.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семья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к глаголу просто добавляют знакомый суффикс. Но формы perform — performance и inform — information показывают, что письмо зависит и от основы.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 один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лучше свериться с учебником или словарём. Так ученик быстрее запоминает правильный вариант и не переносит ошибку в письменный ответ.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шаг за шагом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существительного от глагола и избежать орфографических ошибок.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слов с общей основой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слова сохраняют общий смысловой центр. Например, act, action и active связаны одной основой, поэтому легче понять значение и запомнить написание.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перейти от глагола к существительному или прилагательному. В парах decide — decision — decisive и assist — assistance — assistant меняется функция слова, а не его тема.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всю словесную семью, он быстрее узнаёт новое слово в тексте. Это особенно полезно при чтении и при составлении коротких письменных ответов.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примеры из темы словообразования.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набор самых полезных примеров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нужные пары слов, которые часто встречаются в учебных текстах, пересказах и коротких ответах.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полезно знать целыми парами: так проще понимать текст, правильно писать и использовать более точные формулировки.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составлено по примерам, приведённым в презентации.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Семантические группы существительных с этими суффиксами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суффиксы могут передавать разные оттенки значения, поэтому важно смотреть не только на форму, но и на смысл слова в контексте.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действиями и их результатами; слова на -ance чаще обозначают состояние или качество.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просто присоединяют суффикс к глаголу, не меняя основу. Так появляются неверные формы вроде inventation вместо invention, хотя правильное написание строится по другой модели.
</a:t>
            </a:r>
            <a:endParaRPr lang="en-US" sz="2728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-tion и -sion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легко перепутать на слух и на письме. Чтобы не ошибиться, нужно запоминать слово целиком и обращать внимание на проверенный образец в учебнике или словаре.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только по корню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только на знакомый корень, смысл может исказиться. Полезнее учитывать всю словесную форму: именно суффикс показывает, что перед нами действие, результат или состояние.
</a:t>
            </a:r>
            <a:endParaRPr lang="en-US" sz="2728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 — ошибки в середине слова: пропуск буквы, лишняя буква или неверная гласная. Такие неточности особенно заметны в длинных словах с суффиксами -ion и -tion.
</a:t>
            </a:r>
            <a:endParaRPr lang="en-US" sz="29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преобразование слова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можно использовать при выполнении упражнений, проверке слов и подготовке письменных ответов.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чтении и письме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длинные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быстро заметить, что длинное слово связано с действием, результатом или состоянием. Это облегчает чтение учебных текстов и уменьшает количество догадок.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слова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знаком с моделью словообразования, он легче узнаёт attention, explanation, importance и performance. Смысл текста становится понятнее даже без словаря.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ответах существительные на -ion, -tion и -ance делают речь более точной и формальной. Такие слова особенно полезны в темах об образовании, науке и технологиях.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Расширять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запоминать не отдельные слова, а целые группы родственных форм. Так словарный запас растёт быстрее и становится полезнее для разных заданий.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помогают понимать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-ion, -tion и -ance помогают превращать глаголы в существительные и точнее понимать смысл слова. Если помнить значение, модель и изменения основы, писать и читать становится намного легче.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2026-05-31T06:19:47Z</dcterms:created>
  <dcterms:modified xsi:type="dcterms:W3CDTF">2026-05-31T06:19:47Z</dcterms:modified>
</cp:coreProperties>
</file>