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«Короли смеха» из журнала «Сатирикон»: литература, ирония,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точно описал эпоху и ее героев.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в литературе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появился в Петербурге в 1908 году и быстро стал голосом острой журнальной сатиры. Он вырос на фоне общественных конфликтов, цензурных ограничений и нового городского читателя, которому были близки короткая форма, пародия и гротеск.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и устроился журнал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отвечал на запрос времени: читателю нужен был быстрый, точный и остроумный отклик на новости, нравы и повседневную городскую жизнь.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успеха заключалась в краткости, узнаваемых ситуациях и мгновенно считываемой сатирической детали, которая превращала бытовой эпизод в обобщение о времени.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номерах соседствовали фельетоны, рассказы, пародии, стихотворные миниатюры, карикатуры и лаконичные подписи к рисункам. Разные жанры работали на один комический эффект.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«Сатирикона» и их роли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журнала задавали его стиль, интонацию и визуальный образ.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был коллективным проектом: текст, рисунок и жанровое разнообразие создавали единый сатирический эффект.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журнала «Сатирикон» и его авторского состава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Аверченко — центральная фигура журнала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сцена как источник комизма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особенно точно замечал мелочи повседневной жизни и превращал их в смешной, но узнаваемый сюжет. Его проза держится на живой разговорной речи и тонком чувстве подробности.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развязка и точная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 него часто возникает из несоответствия между тем, как герой оценивает себя, и тем, что видит читатель. Благодаря этому насмешка звучит не грубо, а метко и убедительно.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Тэффи: психологическая ирония и «женский» взгляд на повседневность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строила юмор не на внешней карикатуре, а на внимании к речи, жестам и привычкам людей. Поэтому ее тексты особенно точны в изображении характера.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наблюдения часто показывают самообман, неуверенность или скрытую комичность обычного человека. Сатира рождается из мелкой детали, которая внезапно раскрывает внутреннее состояние героя.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соединял мягкую иронию и психологическую точность. Бытовая сцена у Тэффи становится не просто смешной, а выразительной характеристикой человеческой натуры.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Черный и сатирическая лирика Серебряного века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«Сатириконе» Саша Черный усилил лирическую сторону сатиры. Его стихи соединяли шутку, насмешку и очень личную интонацию, что делало их особенно запоминающимися.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комическое нередко соседствует с тревогой и разочарованием. Из-за этого тексты звучат как отклик не просто на смешные привычки, а на неблагополучие времени.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высмеивал пошлость, лицемерие и духовную пустоту, но делал это не только через прямую сатиру, а через точную ритмику и выразительную образность.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делает Сашу Черного важным поэтом 1910-х годов. Его сатирическая лирика показывает, что смех может быть одновременно острым и горьким.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частными сюжетами журнала почти всегда стоит городская повседневность: служба, разговоры, привычки и социальные роли.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бытовой и социальной сатире; политические мотивы чаще выражены косвенно, через узнаваемую сцену.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сатиры в «Сатириконе»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1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обзор публикаций журнала «Сатирикон»; значения на диаграмме отражают относительную частотность мотивов
</a:t>
            </a:r>
            <a:endParaRPr lang="en-US" sz="11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сатириконовский текст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композиции сатирического рассказа, фельетона и миниатюры журнала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 в чересчур важной позе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чиновник сидит за огромным столом, хотя сам стол почти заслоняет его фигуру. Важный взгляд, выпрямленная спина и бесполезные бумаги вокруг сразу создают комический контраст. Подпись только усиливает ощущение пустой официальности, за которой нет ни дела, ни живого смысла.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пара на трамвайной площадке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тесном вагоне стоят люди, вынужденные сохранять достоинство в невозможных условиях. Один пассажир держит шляпу, другой — сверток, третья героиня пытается не заметить толчки и тесноту. Карикатура показывает, как городская суета превращает обычную поездку в маленькое испытание.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ссора на журнальной странице
</a:t>
            </a:r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персонажа спорят так серьезно, будто решают судьбу искусства, но их позы и лица выдают мелочность претензий. Один размахивает рукописью, другой демонстративно отвернулся. Рисунок делает смешной саму атмосферу самодовольной литературной важности и легко считывается без длинного текста.
</a:t>
            </a:r>
            <a:endParaRPr lang="en-US" sz="2323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и рисунок в «Сатириконе»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объекты сатиры в журнале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высмеивал не случайные пороки, а устойчивые социальные роли и привычки городской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удар направлен на типы поведения, а не на отдельные личности; именно поэтому образы остаются узнаваемыми и сегодня.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журнала «Сатирикон» и сатирическая проза его авторов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36899"/>
            <a:ext cx="753300" cy="602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«королей смеха»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пишут так, будто герой говорит прямо с читателем: фразы звучат живо, естественно и сразу создают ощущение сценки из повседневной жизни.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синтаксис помогает удерживать темп и усиливает комический эффект: смысл раскрывается быстро, а шутка или ироничный поворот звучат особенно точно.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стилей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Высокий, официальный или торжественный тон сталкивается с банальной реальностью, и именно это несоответствие рождает большую часть сатирического комизма.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речь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охотно воспроизводит чужие манеры говорить — канцелярские, модные, претенциозные. Такая имитация разоблачает пустоту слов и делает текст узнаваемым для читателя.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удобно было читать в ритме городской жизни: один номер соединял текст, рисунок и быстрый сатирический отклик на повседневность.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обеспечило сочетание доступной формы и точного попадания в жизненный опыт читателя; разнообразие жанров усиливало интерес к каждому выпуску.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«Сатирикон» был популярен у читателей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особенностей журнала по его сатирическим публикациям, 1908–1918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намеки и двойной смысл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1908–1914: ирония вместо прямого обвинения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осторожной редакционной политики авторы чаще выбирают намек, бытовую сцену и ироническую деталь. Острая мысль скрывается внутри смешного эпизода, а не в открытом политическом лозунге.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эпохи: недосказанность как прием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прямое высказывание особенно затруднено, двойной смысл становится художественным способом говорить о реальности. Читатель сам должен распознать скрытую критику и достроить смысл.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1914–1917: усиление аллюзий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общественного напряжения тексты становятся более многозначными. Смысл передается через подтекст, гротеск и узнаваемые речевые маски, что позволяет сохранять сатирическую остроту.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«Сатириконе»: город как пространство сатиры
</a:t>
            </a:r>
            <a:endParaRPr lang="en-US" sz="4922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Контора, где смешное прячется в бумагах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сатириконцев часто начинается с канцелярии: столы, папки, очереди, сухие ответы. Здесь человек легко превращается в номер дела, а живое слово сталкивается с бездушным порядком. Из этой среды рождается сатирический конфликт.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и театральность быта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Трамвай, ресторан, театр и доходный дом создают ощущение непрерывного движения. Люди спешат, позируют, спорят, следят друг за другом, и сама городская жизнь напоминает сцену с неожиданными выходами и смешными репликами.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как испытание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легко потеряться: темп, правила и социальные различия обнажают неуверенность героев. Сатирикон показывает, как мода, суета и неравенство меняют поведение людей и делают их смешными и уязвимыми.
</a:t>
            </a:r>
            <a:endParaRPr lang="en-US" sz="1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позднем этапе даже шутка нередко звучит напряжённее: меняется интонация, а бытовой комизм все чаще получает социальный и исторический подтекст.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 легкой журнальной сатиры к более тревожному высказыванию; это отражает обострение эпохи и перемену читательского ожидания.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тона журнала в 1908–1918 годах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публикациям «Сатирикона» и «Нового Сатирикона», 1908–1918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«Сатирикона»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фельетона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сделал фельетон более динамичным и литературно точным: краткая форма стала не просто газетной заметкой, а полноценным художественным способом говорить о современности.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рассказ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Аверченко и его современники закрепили образец короткой прозы, где комизм строится на наблюдении, неожиданной развязке и точной передаче речевой манеры персонажей.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и миниатюра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расширил возможности литературной пародии и юмористической миниатюры, показав, что малая форма может быть и смешной, и культурно значимой одновременно.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карикатура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объединило текст и рисунок в единую сатирическую систему. Это сделало его важным для истории журнальной графики и визуального юмора Серебряного века.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литературы это стало примером преемственности: даже после закрытия журнала его художественный метод не исчез, а перешел в новые формы и среды.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Сатириконовский опыт повлиял на более позднюю юмористическую прозу, где важными остались недоверие к громким словам и умение видеть смешное в повседневности.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проза и стихи продолжили жить в зарубежной русской печати: короткая форма, ирония и внимание к бытовой детали сохранились как узнаваемые признаки школы.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 и перемен в литературной среде многие сатириконцы оказались в эмиграции или в новой культурной реальности, где привычная журнальная жизнь уже не существовала.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журнала: судьбы авторов и продолжение традиции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сделало «королей смеха» классиками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статус журнала сложился из нескольких художественных качеств, которые работали вместе и усиливали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Классиками их сделало не только умение смешить, но и способность точно фиксировать эпоху через форму, язык и визуальный образ.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практика авторов «Сатирикона»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«Сатирикон»: смех, который точно помнит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«Сатирикон» показал, что сатирическая литература может быть и доступной, и глубокой: через смех, иронию и бытовую сцену она сохраняет живой портрет своего времени.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2026-05-20T02:43:40Z</dcterms:created>
  <dcterms:modified xsi:type="dcterms:W3CDTF">2026-05-20T02:43:40Z</dcterms:modified>
</cp:coreProperties>
</file>