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плане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— уменьшённое изображение участка на плоскости, помогающее ориентироваться и измерять расстояния.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используют в школьной географии, туризме, строительстве и землеустройстве: они показывают дворы, улицы, парки и кварталы гораздо детальнее карты. В них важны масштаб, условные знаки, название, стороны горизонта и легенда.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план местности в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выполняют без учёта кривизны Земли. Поэтому план подходит для сравнительно небольших территорий, где можно не принимать её форму во внимание.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— это чертёж небольшого участка земной поверхности, выполненный сверху. На нём изображают объекты так, чтобы сохранялись их форма и взаимное расположение.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можно увидеть, например, дороги, реки, дома, поля и леса. Это делает план удобным для поиска нужного места и понимания, как объекты стоят друг относительно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местности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 отличается от карты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охвата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напротив, охватывает большие территории — район, область, страну или целый материк. Из-за меньшего масштаба на карте предметы показывают обобщённо, без подробностей плана.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детализация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обычно имеет более крупный масштаб: он показывает меньшее пространство, но зато детально. Поэтому на нём различимы отдельные дома, улицы, мосты и даже тропинки.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561222"/>
            <a:ext cx="4152000" cy="22958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6 класс.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отвечает за чтение плана: без него можно ошибиться с расстояниями, направлением или смыслом условных знаков.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прочитать план можно только вместе с масштабом, легендой и ориентирами сторон горизонта — они задают «правила чтения».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плана местности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(примерные уровни наглядной подробности).
</a:t>
            </a:r>
            <a:endParaRPr lang="en-US" sz="98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знаменатель в масштабе, тем крупнее масштаб и тем больше деталей попадает на план.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масштаба определяет, что вы сможете различить: здания и дорожки или лишь основные объекты местности.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подробность плана при разном масштабе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1:10 000 показывает, во сколько раз расстояния на плане уменьшены относительно местности.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1:10 000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измерение на плане переводится в реальные метры местности.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(понятие масштаба).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план местности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планом применяется в школьном курсе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легенда плана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знаки: отметили — и сразу понятно где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условные знаки показывают отдельные объекты на местности. Это может быть колодец, башня или школа. На плане они обычно выглядят как небольшие значки, расположенные в точке, где находится объект.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знаки: путь, линия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знаки используют для объектов, которые тянутся в длину: дорога, река, линия связи или тропа. По таким линиям легко понять, как объекты соединяются между собой и куда они ведут на территории.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Площадные знаки: целые территории на плане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Площадные знаки применяют для участков поверхности, а не для одной точки. Так изображают лес, поле, луг, озеро. Легенда помогает правильно различать значения этих знаков и не путать похожие обозначения.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(типовое распределение в учебных планах).
</a:t>
            </a:r>
            <a:endParaRPr lang="en-US" sz="89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Площадные знаки часто занимают большую долю, потому что описывают территории целыми участками поверхности.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знаков помогают быстро «считывать» план: точка — объект, линия — маршрут или граница, площадь — территория.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условных знаков по форме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сторонам горизонта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верхняя граница обычно соответствует северу. Это помогает не «запутаться» при поиске объектов и сравнении их расположения: что дальше к северу, а что ближе к югу.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— сверху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плана принимается за юг. Если, например, поле показано ниже дороги, значит, поле находится южнее дороги, и направление можно проверить без дополнительных ориентиров.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— снизу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сторона плана соответствует востоку. Так удобно соотносить объекты на соседних участках: что расположено справа на чертеже, то находится восточнее относительно другого объекта.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— справа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 буквой «С» указывает направление на север. Она подтверждает, как ориентирован план, и позволяет корректно прочитать схему, даже если она выглядит «не как обычно».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«С» — на север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географии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 плане располагаются стороны горизонта и как это помогает понимать взаимное положение объектов. Источник — учебная схема по географии.
</a:t>
            </a:r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ориентации сразу даёт верное направление расположения объектов: если объект выше/ниже или правее/левее, можно определить его сторону горизонта без сложных расчётов.
</a:t>
            </a:r>
            <a:endParaRPr lang="en-US" sz="1159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на плане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рельеф на плане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 плане показывают горизонталями и отметками высот. Горизонтали соединяют точки одинаковой высоты, поэтому по их расположению можно судить, где местность повышается или понижается.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горизонтали расположены близко друг к другу, склон считается крутым. Когда расстояния между линиями большие, склон пологий — поверхность меняется постепенно и без резких перепадов.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условные знаки склонов дополняют картину рельефа. Благодаря этому лучше понимают, какие участки удобнее для прохода, где возможны подъёмы, а где местность более ровная.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Холмы, овраги и возвышенности важны для объяснения поворотов дорог. Дорога часто огибает неудобные места, поэтому по рельефу можно предсказать, где именно проложен более безопасный или удобный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планы школьного курса географии, качественные показатели (условные доли).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школьные планы предназначены для ориентирования, первыми выделяют транспорт и застройку. Остальные объекты показывают по мере необходимости и важности для маршрута.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 влияет на движение и поиск пути, тем чаще он встречается в учебных схемах. Реже попадаются детали, которые нужны лишь в отдельных задачах.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показано на школьном плане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расстояние по плану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измерение на чертеже → применение масштаба → перевод единиц → запись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плана местности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дорог и маршрутов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выбрать, как быстрее добраться до нужного места: увидеть путь, оценить, где есть перекрёстки и повороты, и заранее продумать маршрут.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Прокладка троп и размещение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организации школьных экскурсий и дел на местности план подсказывает, где удобнее проложить тропу, как распределить группы и где поставить ориентиры.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участков и ежедневная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легче понять, где проходит граница участка и какой объект находится рядом. В повседневной жизни это экономит время и снижает риск ошибок.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перепутать север и юг. Если стороны горизонта прочитаны неверно, все дальнейшие выводы о направлении объектов становятся ошибочными, даже если масштаб и легенда поняты верно.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проблема — игнорировать масштаб: расстояния начинают «казаться» одинаковыми. Также встречаются ошибки с легендой и смешение дороги с тропой, из-за чего неверно оценивают путь и ориентиры.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плана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географии, обобщённое качественное сравнение (без точных численных измерений).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различаются не только размером территории: план рассчитан на точность внутри небольшого участка, а карта — на обзор больших пространств с более общими деталями.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задачи: нужно пройти по двору или найти объект рядом — удобнее план; требуется понять обстановку в районе или стране — подходит карта.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карта: сравнение основных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в 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используют в навигации: по ним находят нужные улицы и ориентируются в незнакомом районе. Чем точнее прочитан план, тем меньше времени уходит на поиски и обход препятствий.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планы встречаются в земельных схемах и при подготовке участков. Они помогают понять расположение границ, въездов и ключевых объектов, чтобы согласовать решения на местности.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ремонте и строительстве план может быть основой для чертежей: так проще разместить элементы и продумать проходы. Это снижает риск переделок и ошибок при планировании работ.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тоже опираются на планы местности. Они позволяют заранее оценить расстояния, понять направление движения и безопаснее выбрать остановки, опираясь на знакомые ориентиры.
</a:t>
            </a:r>
            <a:endParaRPr lang="en-US" sz="11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плане местности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— подробное уменьшенное изображение небольшого участка земли. Его основа — масштаб, условные знаки и стороны горизонта. Умение читать план помогает измерять расстояния, находить объекты и ориентироваться.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2026-05-13T00:35:45Z</dcterms:created>
  <dcterms:modified xsi:type="dcterms:W3CDTF">2026-05-13T00:35:45Z</dcterms:modified>
</cp:coreProperties>
</file>