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094" y="745950"/>
            <a:ext cx="4214463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пищеварения человека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пища превращается в энергию, рост и восстановление?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Пищеварение: путь от еды к клеткам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дает организму нужные вещества, но сначала их нужно расщепить на простые формы, чтобы они могли всасываться и использоваться клетками.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органы пищеварительного тракта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80003" y="4236698"/>
            <a:ext cx="4080499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Пищеварительные железы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Слюнные железы, печень и поджелудочная железа выделяют вещества, без которых пищеварение было бы медленным и неполным.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80003" y="1367525"/>
            <a:ext cx="4080499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 и глотка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Ротовая полость измельчает пищу и смешивает ее со слюной, а глотка помогает безопасно проглотить пищевой комок и направить его дальше по пищеварительному пути.
</a:t>
            </a:r>
            <a:endParaRPr lang="en-US" sz="945" dirty="0"/>
          </a:p>
        </p:txBody>
      </p:sp>
      <p:sp>
        <p:nvSpPr>
          <p:cNvPr id="13" name="Text 4"/>
          <p:cNvSpPr txBox="1"/>
          <p:nvPr/>
        </p:nvSpPr>
        <p:spPr>
          <a:xfrm>
            <a:off x="180003" y="2802119"/>
            <a:ext cx="4080499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Тонкая кишка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тонкой кишке завершается переваривание основных питательных веществ и происходит их всасывание через стенку кишечника в кровь и лимфу.
</a:t>
            </a:r>
            <a:endParaRPr lang="en-US" sz="990" dirty="0"/>
          </a:p>
        </p:txBody>
      </p:sp>
      <p:sp>
        <p:nvSpPr>
          <p:cNvPr id="14" name="Text 5"/>
          <p:cNvSpPr txBox="1"/>
          <p:nvPr/>
        </p:nvSpPr>
        <p:spPr>
          <a:xfrm>
            <a:off x="180003" y="3519415"/>
            <a:ext cx="4080499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Толстая и прямая кишка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Толстая кишка всасывает воду и формирует каловые массы, а прямая кишка накапливает их перед выведением из организма.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180003" y="2084824"/>
            <a:ext cx="4080499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Пищевод и желудок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Пищевод быстро проводит пищу в желудок, где она накапливается, перемешивается и подготавливается к дальнейшему расщеплению под действием желудочного сока.
</a:t>
            </a:r>
            <a:endParaRPr lang="en-US" sz="94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68839"/>
            <a:ext cx="8283000" cy="22729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795750" y="188537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Ротовая полость: начало пищеварения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Измельчение пищи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Зубы дробят и перетирают пищу на более мелкие части, поэтому ее легче проглотить и обработать другими отделами пищеварительной системы.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38491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слюны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Слюна смачивает пищу, делает ее мягче и начинает расщепление крахмала с помощью фермента амилазы уже на первом этапе пищеварения.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58982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языка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перемешивает пищу, помогает собрать ее в пищевой комок и направляет его к глотке во время глотания.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729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глотанию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рту пища становится однороднее, поэтому ее легче безопасно проглотить и провести дальше по пищеварительному тракту.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Зубы, язык и слюнные железы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74058" y="1415650"/>
            <a:ext cx="3779284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зубы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взрослого человека обычно 32 постоянных зуба. Они образуют разные группы, которые вместе обеспечивают точное откусывание, разрывание и тщательное пережевывание пищи.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74058" y="2124400"/>
            <a:ext cx="3779284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Резцы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Передние зубы служат для откусывания кусочков пищи. Их острые края помогают быстро отделять небольшие части от более крупного куска.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574058" y="2833150"/>
            <a:ext cx="3779284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Клыки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Клыки нужны для разрывания плотной пищи. Они особенно заметны, когда требуется удержать или отделить более упругий кусок.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74058" y="3541900"/>
            <a:ext cx="3779284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Коренные зубы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и большие коренные зубы перетирают пищу, увеличивая ее площадь и облегчая действие слюны и желудочного сока в дальнейшем.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574058" y="4250650"/>
            <a:ext cx="3779284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Слюна и язык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Слюнные железы выделяют слюну, которая увлажняет и защищает полость рта, а язык помогает перемещать пищу, участвует в глотании и распознает вкус.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пищевого комка через организм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прохождения пищи по органам пищеварительного тракта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Пищевод и перистальтика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714200" y="1638567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попадает в пищевод
</a:t>
            </a:r>
            <a:pPr algn="l" indent="0" marL="0">
              <a:lnSpc>
                <a:spcPct val="115000"/>
              </a:lnSpc>
              <a:buNone/>
            </a:pPr>
            <a:r>
              <a:rPr lang="en-US" sz="10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глотания пищевой комок оказывается в мышечной трубке, которая соединяет глотку с желудком и направляет пищу дальше.
</a:t>
            </a:r>
            <a:endParaRPr lang="en-US" sz="1121" dirty="0"/>
          </a:p>
        </p:txBody>
      </p:sp>
      <p:sp>
        <p:nvSpPr>
          <p:cNvPr id="11" name="Text 3"/>
          <p:cNvSpPr txBox="1"/>
          <p:nvPr/>
        </p:nvSpPr>
        <p:spPr>
          <a:xfrm>
            <a:off x="3560200" y="1805092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Волнообразные сокращения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Стенки пищевода сокращаются поочередно, создавая перистальтику. Эти движения проталкивают пищевой комок даже тогда, когда человек лежит.
</a:t>
            </a:r>
            <a:endParaRPr lang="en-US" sz="1031" dirty="0"/>
          </a:p>
        </p:txBody>
      </p:sp>
      <p:sp>
        <p:nvSpPr>
          <p:cNvPr id="12" name="Text 4"/>
          <p:cNvSpPr txBox="1"/>
          <p:nvPr/>
        </p:nvSpPr>
        <p:spPr>
          <a:xfrm>
            <a:off x="6406200" y="1872517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Скольжение без трения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поверхность пищевода покрыта слизью, поэтому пища движется легче, а стенки трубки меньше повреждаются при прохождении.
</a:t>
            </a:r>
            <a:endParaRPr lang="en-US" sz="105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Желудок: накопление и перемешивание пищи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367462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Временное хранение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Желудок принимает пищу, удерживает ее некоторое время и порциями передает дальше, чтобы последующие отделы успели обработать содержимое.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80000" y="2244415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Перемешивание содержимого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Сокращения мышц желудка тщательно перемешивают пищу с желудочным соком, превращая ее в полужидкую массу, удобную для дальнейшего переваривания.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180000" y="3121363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желудочного сока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Соляная кислота и ферменты начинают расщепление белков и помогают уменьшать количество микробов, попавших вместе с пищей.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180000" y="3998337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стенки желудка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Слизистая оболочка предохраняет стенку желудка от воздействия кислоты и позволяет органу работать без повреждений.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с пищей в разных отделах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отделы выполняют не одинаковую работу: одни в основном перемешивают содержимое, другие завершают химическое расщепление и всасывание веществ.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диаграмме видно, что основная химическая обработка пищи и всасывание происходят именно в тонкой кишке.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данные по функциям органов пищеварения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5–6 м
</a:t>
            </a:r>
            <a:endParaRPr lang="en-US" sz="9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длина и ворсинки помогают тонкой кишке быстро и эффективно передавать питательные вещества в кровь и лимфу.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данные по анатомии человека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такова длина тонкой кишки, главного места переваривания и всасывания питательных веществ.
</a:t>
            </a:r>
            <a:endParaRPr lang="en-US" sz="219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02950"/>
            <a:ext cx="8098500" cy="5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Печень: важный помощник пищеварения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50700" y="135213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крупный орган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 — крупнейшая железа организма. Она находится в правом подреберье, участвует в обмене веществ и постоянно помогает поддерживать состав крови и снабжение клеток нужными веществами.
</a:t>
            </a:r>
            <a:endParaRPr lang="en-US" sz="1158" dirty="0"/>
          </a:p>
        </p:txBody>
      </p:sp>
      <p:sp>
        <p:nvSpPr>
          <p:cNvPr id="12" name="Text 3"/>
          <p:cNvSpPr txBox="1"/>
          <p:nvPr/>
        </p:nvSpPr>
        <p:spPr>
          <a:xfrm>
            <a:off x="834475" y="259583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питательных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накапливает гликоген — запасной углевод, который при необходимости превращается в глюкозу. Благодаря этому организм получает энергию между приёмами пищи и при физических нагрузках.
</a:t>
            </a:r>
            <a:endParaRPr lang="en-US" sz="1158" dirty="0"/>
          </a:p>
        </p:txBody>
      </p:sp>
      <p:sp>
        <p:nvSpPr>
          <p:cNvPr id="13" name="Text 4"/>
          <p:cNvSpPr txBox="1"/>
          <p:nvPr/>
        </p:nvSpPr>
        <p:spPr>
          <a:xfrm>
            <a:off x="4940975" y="14030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желчи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печени образуется желчь, без которой жиры перевариваются медленнее. Она не расщепляет их сама, но делает жировые капли более мелкими и удобными для действия ферментов.
</a:t>
            </a:r>
            <a:endParaRPr lang="en-US" sz="1158" dirty="0"/>
          </a:p>
        </p:txBody>
      </p:sp>
      <p:sp>
        <p:nvSpPr>
          <p:cNvPr id="14" name="Text 5"/>
          <p:cNvSpPr txBox="1"/>
          <p:nvPr/>
        </p:nvSpPr>
        <p:spPr>
          <a:xfrm>
            <a:off x="5126325" y="2691062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орган обезвреживает многие вредные вещества, поступающие с пищей и кровью. Поэтому печень важна не только для пищеварения, но и для общего здоровья человека.
</a:t>
            </a:r>
            <a:endParaRPr lang="en-US" sz="115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68839"/>
            <a:ext cx="8283000" cy="22729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795750" y="188537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Желчный пузырь и желчь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517350"/>
            <a:ext cx="28137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Хранилище желчи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Желчный пузырь накапливает желчь, которую вырабатывает печень, и делает её более густой. Это позволяет быстро подать нужное количество жидкости в момент переваривания пищи.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131476" y="1517350"/>
            <a:ext cx="28137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Поступление в кишечник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пищеварения желчь выделяется в двенадцатиперстную кишку — начальный отдел тонкой кишки. Здесь она смешивается с пищей и начинает действовать особенно активно.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082952" y="1517350"/>
            <a:ext cx="28137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 переваривании жиров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Желчь не расщепляет жиры сама, но разбивает их на мелкие капли. После этого ферментам поджелудочной железы и кишечника легче завершить переваривание.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82991" y="1596471"/>
            <a:ext cx="379350" cy="50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02871" y="3158107"/>
            <a:ext cx="559500" cy="447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78987" y="1652893"/>
            <a:ext cx="505800" cy="505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847028" y="3117266"/>
            <a:ext cx="505800" cy="505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функции поджелудочной железы
</a:t>
            </a:r>
            <a:endParaRPr lang="en-US" sz="2704" dirty="0"/>
          </a:p>
        </p:txBody>
      </p:sp>
      <p:sp>
        <p:nvSpPr>
          <p:cNvPr id="14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2328167" y="1354867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Пищеварительный сок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Поджелудочная железа выделяет сок, в котором есть ферменты для расщепления белков, жиров и углеводов. Он поступает в двенадцатиперстную кишку и помогает завершить переваривание пищи.
</a:t>
            </a:r>
            <a:endParaRPr lang="en-US" sz="913" dirty="0"/>
          </a:p>
        </p:txBody>
      </p:sp>
      <p:sp>
        <p:nvSpPr>
          <p:cNvPr id="16" name="Text 3"/>
          <p:cNvSpPr txBox="1"/>
          <p:nvPr/>
        </p:nvSpPr>
        <p:spPr>
          <a:xfrm>
            <a:off x="3038122" y="2887403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жирами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Поджелудочная железа помогает переваривать жиры, которые после действия желчи становятся доступнее для ферментов. Благодаря этому жиры расщепляются быстрее и полнее.
</a:t>
            </a:r>
            <a:endParaRPr lang="en-US" sz="929" dirty="0"/>
          </a:p>
        </p:txBody>
      </p:sp>
      <p:sp>
        <p:nvSpPr>
          <p:cNvPr id="17" name="Text 4"/>
          <p:cNvSpPr txBox="1"/>
          <p:nvPr/>
        </p:nvSpPr>
        <p:spPr>
          <a:xfrm>
            <a:off x="6587388" y="1411289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белками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поджелудочного сока разрушают сложные белковые молекулы на более простые соединения. Это важный этап, после которого питательные вещества могут быть усвоены кишечником.
</a:t>
            </a:r>
            <a:endParaRPr lang="en-US" sz="913" dirty="0"/>
          </a:p>
        </p:txBody>
      </p:sp>
      <p:sp>
        <p:nvSpPr>
          <p:cNvPr id="18" name="Text 5"/>
          <p:cNvSpPr txBox="1"/>
          <p:nvPr/>
        </p:nvSpPr>
        <p:spPr>
          <a:xfrm>
            <a:off x="6955429" y="2875662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Гормональная роль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пищеварительного сока, железа вырабатывает инсулин и глюкагон. Эти гормоны регулируют уровень глюкозы в крови и помогают организму использовать энергию без резких колебаний.
</a:t>
            </a:r>
            <a:endParaRPr lang="en-US" sz="91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856390"/>
            <a:ext cx="3563700" cy="14307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пищеварения и их функции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органы последовательно выполняют свою работу: измельчают пищу, переваривают её, помогают всасыванию и удаляют остатки.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 происходит поэтапно: каждый орган выполняет свою задачу, а лучший результат даёт их согласованная работа.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«Органы пищеварения»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Толстая кишка и кишечная микрофлора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367462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Всасывание воды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толстой кишке из остатков пищи всасываются вода и минеральные соли. Благодаря этому содержимое становится более плотным и постепенно превращается в кал.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2244415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каловых масс
</a:t>
            </a:r>
            <a:pPr algn="l" indent="0" marL="0">
              <a:lnSpc>
                <a:spcPct val="115000"/>
              </a:lnSpc>
              <a:buNone/>
            </a:pPr>
            <a:r>
              <a:rPr lang="en-US" sz="4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Непереваренные остатки перемещаются дальше и уплотняются. Толстая кишка подготавливает их к выведению из организма, завершает обработку содержимого и помогает поддерживать порядок в работе кишечника.
</a:t>
            </a:r>
            <a:endParaRPr lang="en-US" sz="952" dirty="0"/>
          </a:p>
        </p:txBody>
      </p:sp>
      <p:sp>
        <p:nvSpPr>
          <p:cNvPr id="13" name="Text 4"/>
          <p:cNvSpPr txBox="1"/>
          <p:nvPr/>
        </p:nvSpPr>
        <p:spPr>
          <a:xfrm>
            <a:off x="180000" y="3121363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бактерии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кишечнике живут полезные бактерии микрофлоры. Они помогают нормальной работе толстого кишечника и участвуют в образовании некоторых витаминов, включая витамин K.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80000" y="3998312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питания и воды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правильной работы толстой кишки важно пить достаточно воды и есть растительную пищу. Клетчатка помогает движению содержимого и поддерживает регулярное очищение кишечника.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питание влияет на пищеварение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работу пищеварительной системы влияет не только состав пищи, но и её регулярность. Полезные привычки поддерживают кишечник и уменьшают нагрузку на желудок.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 рационе воды и клетчатки, тем легче пищеварению. Избыток жирного и сладкого, наоборот, замедляет работу органов.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«Питание и пищеварение»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68839"/>
            <a:ext cx="8283000" cy="22729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795750" y="188537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сохранить органы пищеварения здоровыми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перед едой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едой нужно мыть руки и выбирать чистые продукты. Это снижает риск попадания в организм микробов, которые могут вызвать кишечные инфекции и расстройство пищеварения.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38491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и пережёвывание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приёмы пищи и тщательное пережёвывание помогают желудку работать без перегрузки. Когда еду не торопятся глотать, пищеварение идёт легче и спокойнее.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58982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рацион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Овощи, фрукты, крупы и другие продукты с клетчаткой поддерживают работу кишечника. Они помогают движению пищи и делают питание более разнообразным и полезным.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729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Чего лучше избегать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Переедание, несвежая пища, частые перекусы всухомятку и избыток сладостей или фастфуда мешают пищеварению. Такие привычки могут вызывать тяжесть, дискомфорт и ухудшение самочувствия.
</a:t>
            </a:r>
            <a:endParaRPr lang="en-US" sz="107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Привычки, которые вызывают нарушения пищеварения
</a:t>
            </a:r>
            <a:endParaRPr lang="en-US" sz="2447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повседневные привычки могут приводить к неприятным последствиям для органов пищеварения.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06061" y="1895134"/>
            <a:ext cx="451200" cy="45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37155" y="2144739"/>
            <a:ext cx="282000" cy="45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73138" y="2961567"/>
            <a:ext cx="451200" cy="451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44857" y="3221854"/>
            <a:ext cx="458700" cy="3669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86813" y="3793413"/>
            <a:ext cx="458700" cy="407733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Сигналы, на которые важно обращать внимание
</a:t>
            </a:r>
            <a:endParaRPr lang="en-US" sz="2704" dirty="0"/>
          </a:p>
        </p:txBody>
      </p:sp>
      <p:sp>
        <p:nvSpPr>
          <p:cNvPr id="11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2477185" y="1679625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 в животе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 может указывать на перегрузку желудка, воспаление или другие нарушения работы органов пищеварения. Если она повторяется, не стоит откладывать обращение к взрослым.
</a:t>
            </a:r>
            <a:endParaRPr lang="en-US" sz="814" dirty="0"/>
          </a:p>
        </p:txBody>
      </p:sp>
      <p:sp>
        <p:nvSpPr>
          <p:cNvPr id="13" name="Text 3"/>
          <p:cNvSpPr txBox="1"/>
          <p:nvPr/>
        </p:nvSpPr>
        <p:spPr>
          <a:xfrm>
            <a:off x="5423679" y="1929230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Тошнота и изжога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Тошнота и жжение за грудиной часто появляются после неправильной еды или при раздражении желудка. Такие признаки показывают, что пищеварению нужна помощь.
</a:t>
            </a:r>
            <a:endParaRPr lang="en-US" sz="875" dirty="0"/>
          </a:p>
        </p:txBody>
      </p:sp>
      <p:sp>
        <p:nvSpPr>
          <p:cNvPr id="14" name="Text 4"/>
          <p:cNvSpPr txBox="1"/>
          <p:nvPr/>
        </p:nvSpPr>
        <p:spPr>
          <a:xfrm>
            <a:off x="1644262" y="2746058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Вздутие
</a:t>
            </a:r>
            <a:pPr algn="l" indent="0" marL="0">
              <a:lnSpc>
                <a:spcPct val="115000"/>
              </a:lnSpc>
              <a:buNone/>
            </a:pPr>
            <a:r>
              <a:rPr lang="en-US" sz="7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Вздутие связано с накоплением газов и замедлением работы кишечника. Оно может появляться после тяжёлой пищи, переедания или из-за нарушений в пищеварительном тракте.
</a:t>
            </a:r>
            <a:endParaRPr lang="en-US" sz="832" dirty="0"/>
          </a:p>
        </p:txBody>
      </p:sp>
      <p:sp>
        <p:nvSpPr>
          <p:cNvPr id="15" name="Text 5"/>
          <p:cNvSpPr txBox="1"/>
          <p:nvPr/>
        </p:nvSpPr>
        <p:spPr>
          <a:xfrm>
            <a:off x="6619730" y="2964225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Запор или диарея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редкий или слишком частый стул говорит о сбое в работе кишечника. Причиной могут быть питание, инфекции, недостаток воды или стресс.
</a:t>
            </a:r>
            <a:endParaRPr lang="en-US" sz="875" dirty="0"/>
          </a:p>
        </p:txBody>
      </p:sp>
      <p:sp>
        <p:nvSpPr>
          <p:cNvPr id="16" name="Text 6"/>
          <p:cNvSpPr txBox="1"/>
          <p:nvPr/>
        </p:nvSpPr>
        <p:spPr>
          <a:xfrm>
            <a:off x="3761687" y="3556171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аппетита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ребёнку долго не хочется есть, это может быть признаком переутомления, инфекции или болезни органов пищеварения. При длительном ухудшении самочувствия нужен врач.
</a:t>
            </a:r>
            <a:endParaRPr lang="en-US" sz="82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 — слаженная работа всего организма
</a:t>
            </a:r>
            <a:pPr algn="ctr" indent="0" marL="0">
              <a:lnSpc>
                <a:spcPct val="90000"/>
              </a:lnSpc>
              <a:buNone/>
            </a:pPr>
            <a:r>
              <a:rPr lang="en-US" sz="36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пищеварения действуют как единая система: они измельчают пищу, расщепляют её, всасывают полезные вещества и выводят остатки. Здоровые привычки помогают этой работе каждый день.
</a:t>
            </a:r>
            <a:endParaRPr lang="en-US" sz="362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2026-05-31T20:42:18Z</dcterms:created>
  <dcterms:modified xsi:type="dcterms:W3CDTF">2026-05-31T20:42:18Z</dcterms:modified>
</cp:coreProperties>
</file>