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в экосистеме: актуальность и ключевые аспекты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популяций в поддержании баланса и устойчивости экосистем в современном мире.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популяций началось в XIX веке и стало основой для теорий естественного отбора. Сегодня популяция — это группа особей одного вида, способных скрещиваться и проживающих на одной территории, важная для понимания эволюции и биоразнообразия.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Популяция: понятие и значение в биологии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распределение может быть равномерным, случайным или групповым, что сказывается на социальном поведении и устойчивости популяции.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Половозрастной состав отражает распределение молодых, взрослых и старых особей, что влияет на репродуктивный потенциал и адаптацию к изменениям.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популяции определяет число организмов на единицу площади, влияя на конкуренцию и доступность ресурсов для выживания.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популяции и её влияние на устойчивость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динамики численности популяций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Миграционные процессы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и эммиграция изменяют численность, расширяя ареал вида или приводя к локальному уменьшению популяции.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и смертность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— число новорожденных особей, а смертность — уровень убыли. Их соотношение напрямую влияет на рост или сокращение численности.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плотности популяции и биотические механизмы
</a:t>
            </a:r>
            <a:endParaRPr lang="en-US" sz="2201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пищи снижает выживаемость и рождаемость в перенаселённых популяциях.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хищников способствует контролю чрезмерного размножения жертв.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заболеваний увеличивается при высокой плотности, ограничивая рост популяции.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за пространство снижает доступность ресурсов и вынуждает часть особей покидать территорию или погибать.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 включает используемые ресурсы и роль популяции в обмене веществ и энергии экосистемы, обеспечивая устойчивость среды.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дождевых червей, которые улучшают структуру почвы и способствуют разложению органического вещества, что повышает плодородие экосистемы.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ниша: ключ к взаимодействию популяций и среды
</a:t>
            </a:r>
            <a:endParaRPr lang="en-US" sz="1924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2425" y="1168003"/>
            <a:ext cx="3757200" cy="3353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850" y="393900"/>
            <a:ext cx="8183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адаптации популяций к окружающей среде
</a:t>
            </a:r>
            <a:endParaRPr lang="en-US" sz="2327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41800" y="1867147"/>
            <a:ext cx="34497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Морфологические, поведенческие и физиологические адаптации позволяют популяциям выживать в разных условиях. Например, толщина меха у северных животных защищает от холода.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941800" y="3005154"/>
            <a:ext cx="34497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ареала, как у полярной совы при размножении леммингов, демонстрирует адаптивную реакцию на колебания численности и ресурсов.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миграций и расселения популяций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миграции птиц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птицы европейской части России совершают зимние перелёты в Африку, что помогает избегать холодов и дефицита пищи. При возвращении они восстанавливают местные популяции.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Пассивное распространение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растений переносятся ветром и животными на большие расстояния, способствуя освоению новых территорий и увеличению численности видов.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субпопуляций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изолированных участков приводит к образованию самостоятельных групп, которые со временем могут приобретать уникальные адаптации.
</a:t>
            </a:r>
            <a:endParaRPr lang="en-US" sz="102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 2023 года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Экспоненциальный рост проявляется при отсутствии ограничений, тогда как логистический достигает стационарного уровня из-за ресурсов и конкуренции.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демонстрируют, как ограниченность среды влияет на динамику популяции, предотвращая её бесконтрольный рост.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роста популяций: экспоненциальная и логистическая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311265"/>
            <a:ext cx="218400" cy="1747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80415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Межпопуляционные взаимодействия в экосистеме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конкурируют за пищу и пространство, что формирует баланс численности и распределения ресурсов.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регулируют численность жертв, поддерживая экосистемное равновесие и способствуя отбору сильнейших особей.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Хищничество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Взаимовыгодные отношения, как у клевера и ризобий, укрепляют здоровье обеих популяций и экосистемы.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Мутуализм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Паразиты ослабляют хозяина, влияя на его выживаемость и рождаемость, что отражается на популяционной динамике.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0100" y="1649757"/>
            <a:ext cx="4152000" cy="21187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наблюдения Института Арктики и Антарктики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леммингов в Арктике с выделением циклов раз в 3–5 лет. Таблица содержит значения на пиках и в кризисные годы, а также отмечены ключевые факторы влияния.
</a:t>
            </a:r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9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Циклические колебания численности обусловлены климатическими аномалиями, давление хищников и изменениями снежного покрова, что ведёт к повторяющимся вспышкам и спадом популяции.
</a:t>
            </a:r>
            <a:endParaRPr lang="en-US" sz="998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Цикличность популяционной динамики леммингов (1970–2020)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выбросы, аварии, а также широкое использование пестицидов приводят к значительному снижению численности водных и земных видов, нарушая естественные связи внутри экосистем.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местообитаний из-за инфраструктурных проектов нарушает миграционные потоки, снижая генетическое разнообразие и повышая уязвимость популяций к вымиранию.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8925" y="393900"/>
            <a:ext cx="8091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и последствия для популяций
</a:t>
            </a:r>
            <a:endParaRPr lang="en-US" sz="2149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575" y="977254"/>
            <a:ext cx="4071600" cy="22624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0575" y="977254"/>
            <a:ext cx="4071600" cy="226244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1852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XX века численность европейского бобра выросла с нескольких сотен до примерно 200 000 к 2020 году благодаря охраняемым территориям и программам репатриации. Это улучшило состояние водно-болотных экосистем.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бобров в России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00575" y="3706575"/>
            <a:ext cx="4071600" cy="10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экологов и добровольцев в мониторинге и защите снижает браконьерство и способствует устойчивому развитию популяции бобров, что приводит к формированию новых биотопов.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600575" y="3273625"/>
            <a:ext cx="40716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волонтёров в охране бобров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популяции европейского бобра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4575" y="1983941"/>
            <a:ext cx="4152000" cy="14763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изменения численности фазан Кавказский, тюлень гренландский и сайгак с указанием процентного прироста или снижения и исходных значений.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— браконьерство и климатические изменения, что ведёт к сокращению некоторых популяций и необходимостью усиления охранных мер.
</a:t>
            </a:r>
            <a:endParaRPr lang="en-US" sz="1192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популяций животных России (2010–2020)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Запреты на охоту редких видов обеспечивают минимизацию прямой угрозы их численности и создают условия для восстановления популяций.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природных заповедников, таких как Беловежская Пуща и Кедровая Падь, сохраняет среду обитания и поддерживает биологическое разнообразие.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численности видов через научный контроль предотвращает дисбаланс в экосистемах и способствует стабильности биоценозов.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охраны популяций диких животных
</a:t>
            </a:r>
            <a:endParaRPr lang="en-US" sz="2248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и региональные тенденции человеческой популяции
</a:t>
            </a:r>
            <a:endParaRPr lang="en-US" sz="2016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937725"/>
            <a:ext cx="2294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годы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массового роста населения в странах Азии и Африки, увеличение процессов урбанизации.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50350" y="1371725"/>
            <a:ext cx="2105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половины населения мира проживает в городах, что меняет экологическую нагрузку и потребление ресурсов.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618025" y="2928825"/>
            <a:ext cx="2105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2010-е годы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Замедление роста в Европе и Японии из-за старения населения и низкой рождаемости.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24975" y="1371725"/>
            <a:ext cx="21051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достигает 7,8 млрд, усиливаются миграционные процессы и демографические кризисы.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685800" y="2928825"/>
            <a:ext cx="19446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2023 год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превышает 8 млрд человек, наблюдается неравномерность распределения и вызовы для устойчивого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25" y="3206229"/>
            <a:ext cx="8262000" cy="19525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16400" y="1353500"/>
            <a:ext cx="32064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и местообитания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изменения вызывают смещение ареалов видов и сокращение мест их обитания, угрожая глобальному биоразнообразию. Это требует адаптации экосистем.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274525" y="1353500"/>
            <a:ext cx="3162000" cy="152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и меры контроля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инвазивных видов снижает урожайность культур и нарушает экосистемные связи. Важны меры биоконтроля и интегрированные стратегии борьбы.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вызовы и будущее популяций в XXI веке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625" y="393900"/>
            <a:ext cx="79146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исследования и мониторинга популяций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25800" y="16053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опыты позволяют моделировать межвидовые взаимодействия и выявлять закономерности роста популяций.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9258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учёты с метками и повторным отловом обеспечивают точные данные о численности и миграциях животных.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703600" y="160537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Дистанционный мониторинг с помощью аэросъёмки и фотоловушек расширяет возможности наблюдений на больших территориях.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703600" y="3388025"/>
            <a:ext cx="2071200" cy="128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методы анализируют структуру популяций и помогают отслеживать родственные связи и движение особей.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62500" y="1646075"/>
            <a:ext cx="31866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лесных экосистем приводит к значительному повышению стабильности почвы и поддержанию водного баланса.
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40750" y="1646075"/>
            <a:ext cx="3481800" cy="181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30%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биоразнообразия способствует укреплению экосистем и улучшает их способность восстанавливаться после нарушений.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ФАО о состоянии мировых лесов, 2022
</a:t>
            </a:r>
            <a:endParaRPr lang="en-US" sz="2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популяций для устойчивого будущего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динамики популяций — ключ к сохранению природного баланса и устойчивому развитию. Каждый человек вносит свой вклад, выбирая бережное отношение к природе и поддерживая охранные инициативы.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2026-05-10T05:22:04Z</dcterms:created>
  <dcterms:modified xsi:type="dcterms:W3CDTF">2026-05-10T05:22:04Z</dcterms:modified>
</cp:coreProperties>
</file>