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взгляды на возникновение жизни на Земле: общий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гипотез и этапов появления жизни на нашей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изучение происхождения жизни: история и подходы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жизни началось с древних мифов и религий, затем сформировались научные теории. Современные методы объединяют биохимию, физику и астрономию для исследований происхождения 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жизни и основные признаки живого
</a:t>
            </a:r>
            <a:endParaRPr lang="en-US" sz="2458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— система, обладающая обменом веществ, способностью к росту и размножению, а также возможностью адаптироваться к изменениям среды.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живого включают клеточную организацию, реакцию на раздражители и поддержание внутреннего баланса — гомеостаза.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жизни варьируются в биологии, физике и астрономии, отражая широкий междисциплинарный подход к изучению живых систем.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на ранней Земле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условия создавали благоприятную основу для синтеза первых органических молекул и химической эволюции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озонового слоя позволяло ультрафиолетовому излучению проникать до поверхности, способствуя химическим реакциям.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температуры, частые вулканические извержения и удары метеоритов создавали агрессивную, но энергонасыщенную среду.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около 4,5 миллиардов лет назад, атмосфера содержала водяной пар, метан, аммиак и углекислый газ без кислорода.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абиогенезу, жизнь зародилась из неорганических веществ через серию химических реакций. Энергия молний и ультрафиолета способствовала формированию простых органических компонентов, таких как аминокислоты и нуклеотиды.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 и появление молекул жизни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Теория, разработанная в XX веке, описывает постепенное образование органического «первичного бульона» под воздействием внешних факторов, что стало краеугольным камнем гипотезы абиогенеза.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теории Опарина-Холдейна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Геотермальные процессы обеспечивали энергию для химических реакций на ранней Земле, стимулируя создание более сложных молекул и предшественников живых форм.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геотермальной энергии в синтезе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абиогенеза: химическое происхождение жизни
</a:t>
            </a:r>
            <a:endParaRPr lang="en-US" sz="22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Миллера-Юри: синтез органических молекул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разряды в модельной атмосфере привели к образованию нескольких типов органических молекул.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показали возможность спонтанного образования жизненно важных компонентов из простых газов ранней Земли.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Miller, 1953; Journal of Molecular Evolution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положения гипотезы панспермии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перенесение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или её компоненты могли попасть на Землю с метеоритами и кометами, перенеся органические молекулы из космоса.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органики в метеоритах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метеоритах находят аминокислоты и сложные углеводороды, подтверждая наличие необходимых молекул вне Земли.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Панспермия не объясняет, как появилась жизнь изначально, а лишь предлагает альтернативный путь её распространения.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56706" y="1220800"/>
            <a:ext cx="4201089" cy="326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гипотез происхождения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идеи и вызовы каждой теории происхождения жизни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гипотеза имеет свои сильные и слабые стороны, что подчеркивает необходимость дальнейших исследований.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обзоры, 2023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гидротермальных источников обитают микроорганизмы, способные выживать при экстремальных температурах и давлении, используя химические вещества для получения энергии.
</a:t>
            </a:r>
            <a:endParaRPr lang="en-US" sz="844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сообщества на дне океана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соединения и выделяемые газы служат основой для хемосинтеза — процесса, при котором организмы сами производят органические вещества в полной темноте.
</a:t>
            </a:r>
            <a:endParaRPr lang="en-US" sz="907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и автотрофное питание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источники: экстремальные экологические ниши
</a:t>
            </a:r>
            <a:endParaRPr lang="en-US" sz="22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Предварительное образование рибонуклеотидов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молекулы в водной среде обретают структуру, необходимую для формирования рибонуклеотидов — строительных блоков РНК.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простых РНК-полимеров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Рибонуклеотиды самопроизвольно объединяются в цепочки, способные к каталитической активности и хранению информации.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рибозимов и саморепликация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РНК начинают выполнять функции ферментов, обеспечивая репликацию и передачу генетической информации в новых молекулах.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РНК-мира: молекулярное начало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возникновения жизни на Земле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фиксируют постепенную трансформацию Земли и биосферы, отражая условия для появления и развития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Хронологический анализ демонстрирует, что жизненные формы эволюционировали вследствие постепенного усложнения биохимических процессов.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палеобиологии и геохимии, 2020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Эндосимбиотическая теория: происхождение сложных клеток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 объясняет образование сложных клеток через взаимовыгодное сожительство прокариот в одном организме. Митохондрии и хлоропласты имеют собственную ДНК, что усиливает доказательства симбиотического происхождения.
</a:t>
            </a:r>
            <a:endParaRPr lang="en-US" sz="1184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стал ключевым этапом в биологической эволюции, обеспечив повышение энергетической эффективности и усложнение клеточных структур, что дало начало эукариотическим организмам.
</a:t>
            </a:r>
            <a:endParaRPr lang="en-US" sz="1273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минералы: роль в формировании органической материи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выступала универсальным растворителем, обеспечивая перенос и взаимодействие химических веществ в праокеане, что стимулировало химическую эволюцию.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особенно глинистые, catalizировали синтез и полимеризацию молекул, создавая поверхность для закрепления органических компонентов.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сочетании, вода и минералы содействовали формированию протометаболических систем, необходимым для зарождения жизни в первичном биохимическом «бульоне».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Протоклетки: первые структуры, способные 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протоклеток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Протоклетки — капсулы из липидных молекул, умеющие самособираться. Они создают полупроницаемые мембраны, отделяющие внутреннее пространство от окружающей среды и обеспечивая обмен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эксперименты подтверждают возможность образования протоклеток из простых компонентов, что указывает на их важность как предшественников живых клеток.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находки подтверждают наличие жизни на Земле спустя короткое время после формирования планеты, свидетельствуя о быстром начале биологической эволюции.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 млрд лет
</a:t>
            </a:r>
            <a:pPr algn="ctr" indent="0" marL="0">
              <a:lnSpc>
                <a:spcPct val="120004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древнейших ископаемых микроорганизмов, найденных в строматолитах Западной Австралии.
</a:t>
            </a:r>
            <a:pPr algn="ctr" indent="0" marL="0">
              <a:lnSpc>
                <a:spcPct val="120004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87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Палеобиологические исследования, журнал Nature, 2016
</a:t>
            </a:r>
            <a:endParaRPr lang="en-US" sz="32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подтверждения гипотез происхождения жизни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 показал, что из простой атмосферы и энергии можно получить аминокислоты — строительные блоки жизни.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 самособиранию липидных мембран демонстрируют формирование протоклеток из предбиологических составляющих.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поверхности доказали роль катализа в ускорении полимеризации и стабилизации органических молекул, поддерживая теорию химической эволюции.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простых РНК из рибонуклеотидов в водной среде подтверждает возможность появления молекул с функцией генетической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происхождения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происхождения жизни по биохимической эволюции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и поиски внеземной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Роверные миссии NASA обнаружили на Марсе органические соединения и признаки водной активности, указывающие на возможность существования жизни в прошлом.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Европы и Энцелада изучаются из-за присутствия подледного океана, где могут быть условия для существования живых организмов, расширяя поиски жизни вне Земли.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актуальность вопроса происхождения жизни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происхождения жизни остается нерешённой, что стимулирует развитие новых методов исследования и формулировку гипотез.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молекулярная биология позволяют анализировать механизмы возникновения жизни на молекулярном уровне с высокой точностью.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Астробиология расширяет горизонты, исследуя возможности жизни в космосе и основываясь на земных моделях развития биосистем.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взгляды на истоки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данных из разных наук подтверждает, что возникновение жизни — сложный и многоступенчатый процесс. Эти знания расширяют понимание нашего места в природе и Вселенной.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2026-05-09T04:17:08Z</dcterms:created>
  <dcterms:modified xsi:type="dcterms:W3CDTF">2026-05-09T04:17:08Z</dcterms:modified>
</cp:coreProperties>
</file>