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герои Эллады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Эллады открывают мир богов, подвигов и великих человеческих качеств.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мифами Древней Греции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были устными рассказами о богах, героях и происхождении мира. Позже их записали Гомер и Гесиод. В этих историях древние греки соединяли фантазию, веру и объяснение природы.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представляли мир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5850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Хаос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мифам, сначала существовал Хаос — неупорядоченное начало, из которого возник весь мир.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775483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Поколение титанов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Геи и Урана произошли титаны, древние могущественные существа, правившие до новых богов.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020674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Гея и Уран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Земля-Гея и Небо-Уран, а вместе с ними — первые божественные силы.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30300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Победа Зевса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борьбы за власть Зевс победил титанов и стал верховным богом, установив новый порядок.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285109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Власть богов над миром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считали, что гром, море, землетрясения и смена времён года зависят от воли богов Олимпа.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Олимпа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бога была своя область власти и свой узнаваемый символ.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древних греков был разделён между богами, и каждый отвечал за важную сферу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мифы; обобщение по мифологическим образам Олимпа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 — главный бог Олимпа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неба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считался повелителем неба, грома и молнии. Люди представляли его самым сильным богом, который наблюдает за миром и поддерживает порядок среди богов и 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 молнии, скипетру и орлу. Эти знаки подчёркивали силу Зевса, его право повелевать и его связь с небесными явлениями.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титанами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Зевс одолел титанов и после этого стал правителем Олимпа. Так греки объясняли, как старый порядок сменился новым и более справедливым.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не только наказывал за нарушение клятв, но и следил за законами гостеприимства и справедливостью. Поэтому его считали хранителем человеческого и божественного порядка.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верховного бога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он соединяет силу, власть и ответственность. Именно поэтому Зевс занимает главное место среди олимпийских богов и чаще других появляется в сказаниях.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Гера, Афина и Афродита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 — покровительница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 была женой Зевса и богиней брака. Её образ напоминал древним грекам о важности семьи, верности и уважения к семейному порядку.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 — мудрость и разум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Афину почитали как богиню мудрости, ремёсел и разумной войны. Её образ показывал, что победа зависит не только от силы, но и от ума.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 — красота и 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Афродита олицетворяла любовь, красоту и притяжение между людьми. Её мифический образ подчёркивал, что в мире важны не только власть и оружие, но и чувства.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что отвечали олимпийские боги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боги отвечали за разные стороны жизни, поэтому мифы помогали объяснять устройство мира и привычные людям явления.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сферы связаны с Зевсом, Посейдоном и Афиной: именно они чаще всего влияют на судьбы людей и государства.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мифам Древней Греции; учебное обобщение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Посейдон, Аид и подземный мир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правил морями, поэтому его особенно боялись мореплаватели. Его трезубец символизировал власть над водой, бурями и землетрясениями, которые могли внезапно изменить жизнь людей.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греков море было источником торговли и путешествий, но одновременно — большой угрозой. Поэтому образ Посейдона соединял надежду на помощь и страх перед разрушительной силой природы.
</a:t>
            </a:r>
            <a:endParaRPr lang="en-US" sz="1174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Аида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Аид властвовал в подземном царстве мёртвых, куда, по мифам, попадали души умерших. Этот образ напоминал о неизбежности смерти и о тайне мира за пределами жизни.
</a:t>
            </a:r>
            <a:endParaRPr lang="en-US" sz="12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и Артемида в мифах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Аполлон: свет, музыка и предсказания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в мифах предстаёт богом света, искусства и ясной мысли. Его лира напоминает о музыке и поэзии, а лавровый венок — о славе и победе. Он связан с гармонией, точностью и прорицанием, поэтому его образ часто окружён спокойствием и достоинством.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Артемида: охота и свобода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Артемида — богиня охоты, лесов и диких животных. В мифах она движется быстро и уверенно, как стрелы её лука. Её образ подчёркивает независимость, заботу о природе и особое место юных девушек в древнегреческих представлениях.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Дионис и древнегреческие праздники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винограда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Дионис считался богом винограда, веселья и плодородия. Его образ напоминал, что урожай и радость жизни были для греков тесно связаны между собой.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его честь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честь Диониса устраивали шествия, пели песни, танцевали и надевали маски. Такие праздники собирали вместе множество людей и создавали ощущение общего торжества.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обрядов постепенно вырос древнегреческий театр. Маски, хоры и представления сохранили память о празднике, который соединял миф, музыку и сценическое действие.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Дионис в мифах связан не только с радостью, но и с силой общего праздника. Он показывал, что совместное переживание торжества объединяет людей и делает их ближе друг к другу.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путь героя в мифах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сюжет мифов о Геракле, Персее, Тесее и Одиссее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 — самый знаменитый герой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был сыном Зевса и смертной женщины, поэтому сочетал необыкновенную силу с человеческой судьбой. В мифах это делает его одновременно великим и уязвимым.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подвигов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царя Эврисфея Геракл совершил двенадцать тяжёлых подвигов. Среди них особенно известны победа над Немейским львом, борьба с Лернейской гидрой и добыча яблок Гесперид.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подвиг требовал не только силы, но и выдержки. Герой должен был побеждать страх, терпеть трудности и доводить дело до конца, даже когда задача казалась почти невозможной.
</a:t>
            </a:r>
            <a:endParaRPr lang="en-US" sz="1039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стал образцом мужества и выносливости. Его истории показывали древним грекам, что настоящая сила проверяется не только в бою, но и в упорстве перед испытаниями.
</a:t>
            </a:r>
            <a:endParaRPr lang="en-US" sz="10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и Тесей: смелость и находчивость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и Медуза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победил Медузу Горгону не грубой силой, а осторожностью и точностью. Он использовал блестящий щит, чтобы не встретиться с её взглядом, и сумел одолеть чудовище.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Андромеды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Медузой Персей не остановился. Он спас Андромеду, которая оказалась в опасности, и тем самым стал героем не только битвы, но и благородного поступка.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Тесей в лабиринте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Тесей отправился на Крит и вошёл в лабиринт, где скрывался Минотавр. Чтобы не потеряться, ему помог клубок нити, а победа стала результатом смелости и расчёта.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мифы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показывают, что победа часто зависит не только от силы. В мифах важны внимание, помощь союзников, хладнокровие и умение найти выход из трудной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 — герой ума и терпения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сила, а ум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прославился не богатырской силой, а хитростью, находчивостью и выдержкой. Именно эти качества помогали ему выживать там, где прямое столкновение было бы опасным.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«Одиссея» герой много лет возвращается домой после Троянской войны. Его путь превращается в череду испытаний, которые проверяют терпение и верность цели.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Одиссея встречаются циклоп Полифем, сирены и другие опасности. Каждый раз он спасается благодаря разуму, осторожности и умению заранее продумать шаги.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Одиссея напоминает, что победа бывает не только на поле боя. Иногда главные качества героя — это стойкость, терпение и способность не сдаваться даже в долгом пути.
</a:t>
            </a:r>
            <a:endParaRPr lang="en-US" sz="11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ценили в героях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 одно и то же качество могло проявляться по-разному: через бой, хитрость, верность долгу или умение долго терпеть трудности.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сила и ум, но для древних греков не менее важны были смелость, верность и стойкость.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мифам о Геракле, Одиссее, Тесее, Персее и Ахилле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в мифах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раздора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свадьбе богинь появилось золотое яблоко с надписью «Прекраснейшей». Спор между Герой, Афиной и Афродитой стал началом большой беды.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Париса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Троянский царевич Парис выбрал Афродиту, получив обещание любви Елены. Это решение привело к похищению Елены и разрастанию конфликта.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Трои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собрали войско и осадили Трою. В событиях участвуют и люди, и боги, которые поддерживают разные стороны и влияют на ход войны.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Троя пала, а история войны стала одним из главных мифов Эллады. Она показывала, как тесно связаны судьбы людей и богов.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герои в искусстве древних греков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Ваза с подвигом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древней вазе художник мог показать Геракла в львиной шкуре или Персея с добытой головой Медузы. Такие изображения были не только украшением, но и способом рассказать миф без слов. Их внимательно рассматривали в домах, храмах и на праздниках.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бога на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мастера создавали статуи Зевса, Афины и других богов, чтобы передать их силу, величие и спокойствие. Скульптура помогала людям представить, какими они видели небесных покровителей. Через искусство мифы становились частью повседневной жизни.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боги отличаются от героев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такие боги и герои, чем они отличаются и почему обе группы занимали важное место в мифах Эллады.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распоряжаются природой и судьбами людей, а герои доказывают свою ценность поступками. Так мифы показывают и порядок мира, и силу человеческого характера.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древнегреческим мифам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мифы Эллады важны и сегодня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пришли из древнегреческих мифов. Мы до сих пор говорим «ахиллесова пята», «одиссея» и «олимпийский», даже не замечая их мифологическое происхождение.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и 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Зевса, Афины, Геракла и Одиссея часто появляются в книгах, картинах, фильмах и названиях произведений. Они помогают авторам говорить о смелости, выборе и характере.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напоминают, что важны не только сила и победа, но и честь, верность, умение терпеть и принимать трудные решения. Эти качества понятны и современным людям.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древних греках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мифы можно узнать, как древние греки представляли себе мир и человека. Поэтому они остаются интересными не только как сказания, но и как часть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Эллады: мир богов и подвигов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древних греков соединяют объяснение мира, память о богах и истории о героях. Они учат видеть ценность смелости, ума, верности и упорства в любых испытаниях.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2026-06-02T04:56:49Z</dcterms:created>
  <dcterms:modified xsi:type="dcterms:W3CDTF">2026-06-02T04:56:49Z</dcterms:modified>
</cp:coreProperties>
</file>