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«Великие путешественники» Н. Носова: мечта, хвастовство и реальность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Юмористический рассказ о детской игре, которая проверяет характер и здравый смысл.
</a:t>
            </a:r>
            <a:endParaRPr lang="en-US" sz="3527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умел показывать детей живыми, смешными и правдоподобными. В его рассказах фантазия и игра всегда соседствуют с ошибками, а за юмором скрывается точный взгляд на детское поведение и его последствия.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Носов и мир детской прозы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рассказа и его признаки в произведении
</a:t>
            </a:r>
            <a:endParaRPr lang="en-US" sz="2884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небольшой прозаический текст с одним главным событием, поэтому действие развивается быстро и без лишних отступлений.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немного персонажей, а внимание сосредоточено на одном важном эпизоде из детской жизни, который сразу становится понятным читателю.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создают преувеличение, ирония и неожиданная развязка: смешная ситуация постепенно приводит к нравственному выводу.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видят поход как игру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воспринимают обычное дело как настоящее приключение. Они хотят казаться смелыми и самостоятельными, поэтому говорят и действуют слишком уверенно.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компания и взрослый взгляд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замечает реальность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герой оценивает ситуацию спокойнее и трезвее. Его взгляд подчёркивает наивность детей и делает комизм истории ещё заметнее.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рассказа по основным этапам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усиливает контраст между громким замыслом и детской неподготовленностью.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разворачивается действие, тем яснее: игра в подвиг быстро сталкивается с обычной реальностью.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рассказа Н. Носова «Великие путешественники»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3881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73206" y="4186700"/>
            <a:ext cx="3771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решаются на «путешествие»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привлекает сама идея дороги и открытия. Им хочется испытать себя и почувствовать, что впереди начинается что-то особенное.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Тяга к неизвестному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стремятся выглядеть взрослыми и смелыми. Из-за этого обычное дело кажется им важным подвигом, хотя они ещё не готовы к настоящим трудностям.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быть значимыми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представлении поход выглядит романтично и просто. Но они пока не умеют точно оценить расстояние, время и собственные силы.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сильнее расчёта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детское «путешествие» отличается от настоящего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игра и реальное дело различаются по цели, подготовке и итогам.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сходство с подвигом не делает поступок взрослым и серьёзным.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смысл рассказа Н. Носова «Великие путешественники»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детский «подвиг» превращает громкие слова в смешную бытовую историю.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юмор рождается из резкого несоответствия между мечтой и действием. Чем серьёзнее говорят герои о себе, тем явственнее видна их наивность.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анализ рассказа Н. Носова «Великие путешественники»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как источник выразительности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Собранный «походный набор»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показывает не абстрактную мечту, а конкретные вещи, которые дети берут с собой. Именно через этот набор видно, насколько по-детски они представляют себе дорогу. Предметы становятся частью характера: кто-то действует уверенно, а кто-то просто повторяет за другими.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Усталость, которая разрушает пафос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герои сталкиваются с неудобством, их важность быстро исчезает. Внешне это мелочи, но именно они создают убедительную картину детского похода. Читатель видит, как громкий замысел сталкивается с обычной усталостью и потерей интереса.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реакции вместо назидания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не только вещи, но и то, как дети на них реагируют. Реплики, жесты и капризы делают сцену узнаваемой и смешной. Благодаря этим деталям рассказ выглядит не придумкой, а наблюдением за настоящим детством.
</a:t>
            </a:r>
            <a:endParaRPr lang="en-US" sz="112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рассказе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мечта о подвиге постепенно сталкивается с реальностью и приводит к выводу.
</a:t>
            </a:r>
            <a:endParaRPr lang="en-US" sz="14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мечты и тема ответственности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 походе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увлекаются самой идеей дороги и воображают себя смелыми путешественниками. Мечта рождается из любопытства, игры и желания выглядеть взрослее.
</a:t>
            </a:r>
            <a:endParaRPr lang="en-US" sz="122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реальностью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время действовать, оказывается, что одного энтузиазма мало. Нужны силы, подготовка и умение оценивать трудности заранее.
</a:t>
            </a:r>
            <a:endParaRPr lang="en-US" sz="1351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итог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не высмеивает мечту, а показывает, что ей нужна ответственность. Смешное возникает там, где фантазия отрывается от реальной жизни.
</a:t>
            </a:r>
            <a:endParaRPr lang="en-US" sz="13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контрасту воспитательный смысл выражен мягко. Читатель сам замечает ошибку детей и понимает, почему взрослый взгляд оказывается разумнее их воодушевления.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взрослого в рассказе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персонаж видит ситуацию спокойнее и точнее детей. Его реакция не унижает героев, а помогает понять, насколько их замысел далёк от настоящего путешествия.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становится мерой здравого смысла: показывает, что опыт, расчёт и осторожность важнее громких слов. Так автор подчёркивает разницу между игрой и ответственным поступком.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которые создают характерный стиль Носова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живые реплики и точные подробности поведения: именно они делают сцену похожей на реальную детскую игру.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диалог и бытовая деталь, значит, юмор строится на узнаваемой речи и повседневной точности, а не на сложных литературных эффектах.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текста рассказа Н. Носова «Великие путешественники»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9019"/>
            <a:ext cx="4759500" cy="22607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рассказа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языковых средств помогают увидеть, как Носов приближает повествование к живой детской речи и усиливает комический эффект.
</a:t>
            </a:r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 разговорная речь делает героев убедительными, а юмор — более заметным. Краткость фраз помогает быстро двигать сюжет и сохранять лёгкую интонацию.
</a:t>
            </a:r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Носов. «Великие путешественники»
</a:t>
            </a:r>
            <a:endParaRPr lang="en-US" sz="14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легко читается и запоминается
</a:t>
            </a:r>
            <a:endParaRPr lang="en-US" sz="2847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развивается быстро: события идут одно за другим, без длинных отступлений. Это помогает не терять нить рассказа и удерживает внимание школьника до самого конца.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знакома каждому: желание похвастаться, придумать приключение и потом столкнуться с трудностями. Узнаваемость делает текст близким и понятным без лишних объяснений.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мало персонажей, поэтому читатель легко следит за их поступками и речью. Каждый герой запоминается не количеством действий, а особенностями поведения.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получается одновременно смешным и поучительным. Именно такое сочетание делает произведение ярким: его хочется перечитать и обсудить с одноклассниками.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рассказ о детстве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и стремление к самостоятельности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показывает ребёнка как мечтателя, которому хочется проверить себя и почувствовать свободу. Такие планы звучат смело, но в них ещё много игры и воображения.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839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как часть взросления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автор не осуждает детей. Он доброжелательно изображает их промахи как естественный этап взросления, когда человек ещё учится понимать последствия своих решений.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50" y="1587500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250" y="1630220"/>
            <a:ext cx="521700" cy="417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000" y="1587500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рассказа для школьников 7 класса
</a:t>
            </a:r>
            <a:endParaRPr lang="en-US" sz="2563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бравада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смелость не сводится к громким словам. Она требует знания, подготовки и готовности отвечать за результат, а не только производить впечатление.
</a:t>
            </a:r>
            <a:endParaRPr lang="en-US" sz="1525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самоконтроль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важно действовать вместе, но ещё важнее слушать друг друга и останавливаться вовремя. Самоконтроль помогает избежать лишних ошибок и обидных последствий.
</a:t>
            </a:r>
            <a:endParaRPr lang="en-US" sz="1472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 здравый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Мечтать полезно, однако мечта становится делом только тогда, когда человек умеет планировать шаги, оценивать силы и доводить начатое до конца.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качества героев в рассказе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качества, связанные с детской игрой и импульсивностью. Они действуют прежде, чем успевают всё обдумать.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выглядят не плохими, а по-детски непосредственными: у них много фантазии и смелых намерений, но пока мало опыта и организованности.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качеств по тексту рассказа Н. Носова «Великие путешественники»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такая смесь юмора и воспитательного смысла делает рассказ удобным для школьного чтения. Он понятен, интересен и помогает обсуждать поступки героев.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рассказа с общей темой детской литературы
</a:t>
            </a:r>
            <a:endParaRPr lang="en-US" sz="260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продолжает традицию детской прозы, где смешной случай помогает понять характер героя. Важны ясный сюжет, живые диалоги и доброжелательный взгляд автора.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показывает детство без приукрашивания: с мечтами, ошибками и первыми выводами. Поэтому маленькое приключение превращается в серьёзный разговор о взрослении.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юмор, мечта и урок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«Великие путешественники» — это смешной и умный рассказ о том, как мечта проверяется реальностью. Он учит думать, готовиться и отвечать за свои поступки.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2026-05-22T14:07:09Z</dcterms:created>
  <dcterms:modified xsi:type="dcterms:W3CDTF">2026-05-22T14:07:09Z</dcterms:modified>
</cp:coreProperties>
</file>