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29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Севера: почему тундра нуждается в охране
</a:t>
            </a:r>
            <a:endParaRPr lang="en-US" sz="3429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 — хрупкая зона, которая почти не прощает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северный мир холода и ветра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тянется по северу Евразии и Северной Америки, а также по арктическим островам. Здесь короткое лето, долгая зима, многолетняя мерзлота и растительность из мхов, лишайников и низких кустарников.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тундра особенно чувствительна к нарушениям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2875" y="218282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тундры бедны питательными веществами и очень тонкие. Летом оттаивает лишь верхний слой, поэтому любое повреждение сразу затрагивает не только поверхность, но и весь хрупкий природный баланс.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2875" y="174467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почвенный слой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22925" y="218277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Мхи, лишайники и низкие кустарники развиваются медленно. Если покров разрушен техникой, огнём или вытаптыванием, природе требуется много лет, чтобы вернуть прежний вид и плотность растительности.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2925" y="174472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 растений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24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Колея от транспорта, разрытая почва и загрязнение в северных условиях не исчезают быстро. Холод, ветер и короткое лето мешают восстановлению, а эрозия может усиливать повреждение ещё больше.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24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надолго сохраняются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5122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удерживает грунт и воду, поэтому любое её нарушение меняет рельеф. Когда основание теряет устойчивость, появляются просадки, трещины и заболачивание, а восстановление становится ещё сложнее.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122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как опора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угрозы для тундры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экологических обзоров Арктики; значения условные, 2024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проблемы в тундре связаны и с климатом, и с деятельностью человека. Особенно опасно, когда несколько факторов действуют одновременно.
</a:t>
            </a:r>
            <a:endParaRPr lang="en-US" sz="1283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 промышленное освоение дают наибольшую нагрузку, потому что меняют среду и нарушают почвенный покров.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 — основа северного ландшафта
</a:t>
            </a:r>
            <a:endParaRPr lang="en-US" sz="2745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удерживает грунт, поэтому вода не уходит глубоко и задерживается у поверхности. Из-за этого в тундре часто образуются болота, сырые участки и мелкие озёра.
</a:t>
            </a:r>
            <a:endParaRPr lang="en-US" sz="80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грунта и воды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мерзлота помогает сохранять низины, кочки и другие особенности северного рельефа. Когда она тает, поверхность начинает проседать и теряет привычную устойчивость.
</a:t>
            </a:r>
            <a:endParaRPr lang="en-US" sz="803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рельефа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потеплении появляются трещины, ямы, наклоны построек и размыв берегов. Такие изменения особенно заметны там, где на грунт долго воздействуют техника и вода.
</a:t>
            </a:r>
            <a:endParaRPr lang="en-US" sz="807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деформации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повреждения слой почвы и мерзлоты приходит в норму очень медленно. Если нарушена основа ландшафта, даже небольшое воздействие может оставить заметный след на долгие годы.
</a:t>
            </a:r>
            <a:endParaRPr lang="en-US" sz="803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восстановления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ускорение делает тундру особенно уязвимой: меняются снег, почва и условия для растений и животных.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Report; NOAA Arctic Report Card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 раза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нагревается быстрее среднего по планете, и это ускоряет таяние мерзлоты.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465" y="2199550"/>
            <a:ext cx="5209069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загрязнения и их последствия для тундры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экологическим обзорам Арктики и тундры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воздействия по-разному вредят северной природе и почему восстановление занимает много времени.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разливы и проезд техники: они повреждают не только поверхность, но и условия для будущего восстановления.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00" y="2058017"/>
            <a:ext cx="429600" cy="38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625" y="2077110"/>
            <a:ext cx="429600" cy="34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6562" y="2058017"/>
            <a:ext cx="429600" cy="381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5525" y="3542142"/>
            <a:ext cx="429600" cy="3818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77463" y="3561235"/>
            <a:ext cx="429600" cy="3436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Нефтегазовое освоение и его влияние на северную природу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28500" y="2562375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добычи сырья на Севере создают большие рабочие площадки. Они меняют естественную поверхность тундры и становятся источником шума, света и постоянного присутствия техники.
</a:t>
            </a:r>
            <a:endParaRPr lang="en-US" sz="881" dirty="0"/>
          </a:p>
        </p:txBody>
      </p:sp>
      <p:sp>
        <p:nvSpPr>
          <p:cNvPr id="16" name="Text 3"/>
          <p:cNvSpPr txBox="1"/>
          <p:nvPr/>
        </p:nvSpPr>
        <p:spPr>
          <a:xfrm>
            <a:off x="1005425" y="2034150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Буровые площадки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224625" y="2562375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 технические жидкости могут попадать в почву при авариях и ремонте. В тундре такие загрязнения удаляются медленно, потому что разложение идёт очень медленно.
</a:t>
            </a:r>
            <a:endParaRPr lang="en-US" sz="888" dirty="0"/>
          </a:p>
        </p:txBody>
      </p:sp>
      <p:sp>
        <p:nvSpPr>
          <p:cNvPr id="18" name="Text 5"/>
          <p:cNvSpPr txBox="1"/>
          <p:nvPr/>
        </p:nvSpPr>
        <p:spPr>
          <a:xfrm>
            <a:off x="6801550" y="2034150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утечек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26562" y="2562375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подвозить оборудование, прокладывают дороги и временные проезды. Из-за этого разрушается моховой покров, а следы колёс долго сохраняются в сырой и холодной почве.
</a:t>
            </a:r>
            <a:endParaRPr lang="en-US" sz="896" dirty="0"/>
          </a:p>
        </p:txBody>
      </p:sp>
      <p:sp>
        <p:nvSpPr>
          <p:cNvPr id="20" name="Text 7"/>
          <p:cNvSpPr txBox="1"/>
          <p:nvPr/>
        </p:nvSpPr>
        <p:spPr>
          <a:xfrm>
            <a:off x="3903488" y="2034150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подъезды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75525" y="4046500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объектами появляются бытовые постройки, склады и стоянки. После завершения работ такие зоны часто остаются нарушенными, потому что растительность в тундре восстанавливается очень медленно.
</a:t>
            </a:r>
            <a:endParaRPr lang="en-US" sz="798" dirty="0"/>
          </a:p>
        </p:txBody>
      </p:sp>
      <p:sp>
        <p:nvSpPr>
          <p:cNvPr id="22" name="Text 9"/>
          <p:cNvSpPr txBox="1"/>
          <p:nvPr/>
        </p:nvSpPr>
        <p:spPr>
          <a:xfrm>
            <a:off x="5352450" y="3518275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посёлки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877463" y="4046500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техники пугает животных и мешает им пользоваться привычными местами отдыха, кормления и размножения. Для северных видов спокойные участки особенно важны в короткий сезон активности.
</a:t>
            </a:r>
            <a:endParaRPr lang="en-US" sz="798" dirty="0"/>
          </a:p>
        </p:txBody>
      </p:sp>
      <p:sp>
        <p:nvSpPr>
          <p:cNvPr id="24" name="Text 11"/>
          <p:cNvSpPr txBox="1"/>
          <p:nvPr/>
        </p:nvSpPr>
        <p:spPr>
          <a:xfrm>
            <a:off x="2454388" y="3518275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беспокойство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одно нарушение в тундре превращается в цепочку проблем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изменений после проезда техники по чувствительной северной поверхности.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в северных экосистемах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тундра долго выглядит выжженной и пустой: чёрные пятна, обугленные кустарники и редкие островки уцелевшей растительности заметны на большом расстоянии. Восстановление идёт медленно, потому что в холодной почве растения укореняются и разрастаются небыстро.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гари на открытой равнине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спустя годы на месте пожара заметно меньше растительности, чем вокруг. Сначала появляются самые выносливые виды, а затем территория постепенно оживает, но возвращение прежнего сообщества требует много времени и постоянного покоя.
</a:t>
            </a:r>
            <a:endParaRPr lang="en-US" sz="890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после пожара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сухой ветер может быстро разнести огонь по низким кустарникам и сухим мхам. Дым закрывает горизонт, а на месте пламени остаются повреждённые гнёзда и участки, где птицам и зверям трудно найти укрытие.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дым поднимается над кочками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восстановления северной природы после повреждений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о восстановлении северных экосистем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нарушен грунт, тем дольше сохраняются следы воздействия. В холодном климате особенно медленно затягиваются колеи и разрывы почвы.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восстанавливаются травы; самые стойкие повреждения связаны с почвой и мерзлотой, поэтому их важно не допускать.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243" y="1722043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1793" y="4301268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1793" y="3429568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04293" y="2557868"/>
            <a:ext cx="315000" cy="36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1793" y="814468"/>
            <a:ext cx="360000" cy="36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39459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тундры и причины их уязвимости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5664300" y="16122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тундры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664175" y="18984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сова и водоплавающие птицы нуждаются в тихих участках для гнездования. Шум, люди и транспорт могут отпугнуть взрослых птиц, а брошенные гнёзда становятся уязвимыми для холода и хищников.
</a:t>
            </a:r>
            <a:endParaRPr lang="en-US" sz="776" dirty="0"/>
          </a:p>
        </p:txBody>
      </p:sp>
      <p:sp>
        <p:nvSpPr>
          <p:cNvPr id="18" name="Text 4"/>
          <p:cNvSpPr txBox="1"/>
          <p:nvPr/>
        </p:nvSpPr>
        <p:spPr>
          <a:xfrm>
            <a:off x="5664300" y="42273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миграций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664175" y="45135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дороги, заборы и постоянный шум, животным сложнее перемещаться по тундре. Из-за этого разрываются привычные маршруты, сокращаются пастбища и снижается успешность размножения.
</a:t>
            </a:r>
            <a:endParaRPr lang="en-US" sz="726" dirty="0"/>
          </a:p>
        </p:txBody>
      </p:sp>
      <p:sp>
        <p:nvSpPr>
          <p:cNvPr id="20" name="Text 6"/>
          <p:cNvSpPr txBox="1"/>
          <p:nvPr/>
        </p:nvSpPr>
        <p:spPr>
          <a:xfrm>
            <a:off x="5664300" y="33556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загрязнения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5664175" y="36418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пятна, мусор и пыль ухудшают состояние почв и воды. Животные могут отравляться, травмироваться или обходить загрязнённые места стороной, теряя привычные участки кормления и отдыха.
</a:t>
            </a:r>
            <a:endParaRPr lang="en-US" sz="722" dirty="0"/>
          </a:p>
        </p:txBody>
      </p:sp>
      <p:sp>
        <p:nvSpPr>
          <p:cNvPr id="22" name="Text 8"/>
          <p:cNvSpPr txBox="1"/>
          <p:nvPr/>
        </p:nvSpPr>
        <p:spPr>
          <a:xfrm>
            <a:off x="5664300" y="24839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Лемминги и песцы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64175" y="27701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Лемминги и песцы зависят от устойчивого растительного покрова и спокойных участков для укрытий. Если мхи и травы повреждены, уменьшается количество корма и мест, где можно спрятаться или вывести потомство.
</a:t>
            </a:r>
            <a:endParaRPr lang="en-US" sz="708" dirty="0"/>
          </a:p>
        </p:txBody>
      </p:sp>
      <p:sp>
        <p:nvSpPr>
          <p:cNvPr id="24" name="Text 10"/>
          <p:cNvSpPr txBox="1"/>
          <p:nvPr/>
        </p:nvSpPr>
        <p:spPr>
          <a:xfrm>
            <a:off x="5664300" y="7405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664175" y="10267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зависит от лишайниковых пастбищ и свободных миграционных путей. Когда техника разрушает покров или уменьшается кормовая база, животным труднее находить пищу и безопасные места для переходов.
</a:t>
            </a:r>
            <a:endParaRPr lang="en-US" sz="7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980914"/>
            <a:ext cx="4637700" cy="19028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 в тундре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 в природных зонах Севера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помогают снизить вред для хрупкой северной природы во время поездок и экспедиций.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привычки заметно уменьшают ущерб: в тундре любая неосторожность оставляет след надолго.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2418124"/>
            <a:ext cx="3738900" cy="2165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147200" cy="18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 заказники Арктики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72000" y="3277812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для будущего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572000" y="3684138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нетронутые участки важны для научных наблюдений и восстановления экосистем. Они показывают, как выглядит тундра без сильного влияния человека, и служат убежищем для животных.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4572000" y="2168904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опасной деятельности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572000" y="2575230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территориях строго регулируют строительство, охоту, добычу полезных ископаемых и движение транспорта. Это помогает уменьшить шум, загрязнение и разрушение почвенного покрова.
</a:t>
            </a:r>
            <a:endParaRPr lang="en-US" sz="1083" dirty="0"/>
          </a:p>
        </p:txBody>
      </p:sp>
      <p:sp>
        <p:nvSpPr>
          <p:cNvPr id="15" name="Text 6"/>
          <p:cNvSpPr txBox="1"/>
          <p:nvPr/>
        </p:nvSpPr>
        <p:spPr>
          <a:xfrm>
            <a:off x="4572000" y="1059996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мест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4572000" y="1466321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защищают места гнездования птиц, кормовые участки оленей и участки с редкими растениями. Там природа сохраняется в более естественном состоянии, чем на освоенных землях.
</a:t>
            </a:r>
            <a:endParaRPr lang="en-US" sz="10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помогают сохранить тундру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природоохранных мер для северных территорий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меры, которые не дают вреду возникнуть: охрана территорий и строгий контроль работ в чувствительных районах.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важнее восстановления: чем раньше ограничен ущерб, тем больше шансов сохранить тундру почти без потерь.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нарушенных земель в условиях Севера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543825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 участка удаляют отходы, остатки техники и загрязнённые материалы. Это снижает дальнейший вред и подготавливает территорию к восстановительным работам.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989525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Уборка мусора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82375" y="2780972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работ участок продолжают проверять несколько лет. Верхний слой может оставаться нестабильным, а растения приживаются медленно и требуют защиты.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82375" y="2226526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Длительное наблюдение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481196" y="3329184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убирают глубокие колеи, ямы и насыпи, чтобы вода не застаивалась и не размывала участок дальше. На Севере это особенно важно из-за мерзлоты.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481196" y="2774559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Выравнивание поверхности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4678838" y="3095106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возвращают плодородный слой и высаживают местные растения, которые лучше приспособлены к холоду, ветру и короткому лету.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78838" y="2540531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Восстановление почвы и растений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94" y="12248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169" y="12248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144" y="12248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 и спутниковый контроль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815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полевых станциях измеряют температуру грунта и наблюдают, как меняется глубина оттаивания. Эти данные помогают понять, где тундра особенно быстро теряет устойчивость. На карте Арктики такие точки показывают районы риска.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5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следят за мерзлотой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125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орбиты хорошо заметны пожары, новые дороги, разливы и большие нарушенные участки. Спутниковые снимки позволяют сравнивать территории за разные годы и быстро находить изменения даже в труднодоступных районах.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125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со спутника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10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на местности оценивает состояние растений, считает животных и проверяет водоёмы. Без таких наблюдений спутниковые данные были бы неполными: именно в поле видно, как изменения отражаются на живой природе.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10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исследователь в тундре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школьники могут помогать природе Севера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ежедневные привычки снижают экологический след и поддерживают бережное отношение к тундре.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охраны тундры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0442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допускать вреда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0400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лучше заранее ограничить опасную деятельность, чем потом пытаться восстановить разрушенный участок. Любое сильное вмешательство здесь долго остаётся заметным для природы.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336467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природные связи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36425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держится на равновесии между мерзлотой, водой, мхами, лишайниками и животными. Если нарушить одно звено, изменения быстро переходят на весь северный ландшафт.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393455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Снижать нагрузку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393413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тяжёлой техники, мусора и загрязнения, тем больше шансов сохранить почву, растения и животные связи. Это особенно важно там, где лето очень короткое.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Тундру нужно беречь уже сегодня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хрупка и восстанавливается очень медленно, поэтому её важно защищать заранее. Охраняемые территории, контроль добычи, рекультивация и экологическая культура помогают сохранить Север для будущих поколений.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2026-06-02T17:18:08Z</dcterms:created>
  <dcterms:modified xsi:type="dcterms:W3CDTF">2026-06-02T17:18:08Z</dcterms:modified>
</cp:coreProperties>
</file>