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Сосальщики: ключевые темы и актуальность изучения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паразитических червей, влияющих на здоровье и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сосальщиков в экосистемах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возникли более 400 млн лет назад, развив сложные жизненные циклы с несколькими хозяевами. Они важны для баланса водных экосистем и медицинских исследований, влияя на здоровье животных 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сосальщиков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Листовидное тело с присосками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сосальщика обычно плоское и листовидное, варьируется в длине от 2 до 60 мм. Ротовая и брюшная присоски позволяют крепиться к тканям хозяина и удерживаться внутри организма.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червя покрыта защитным кожно-мускульным мешком, который обеспечивает движение и защиту от иммунных реакций хозяина. Это важное приспособление к паразитическому образу жизни.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анального отверстия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не имеют анального отверстия: остатки пищи выводятся через рот, что отражает особенности их пищеварения и приспособленность к паразитизму.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глотки и слепозаканчивающейся кишки, что характерно для паразитов, перерабатывающих пищу хозяина.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представлена нервными ганглиями и продольными нервными стволами, обеспечивающими минимальные рефлексы и координацию движений.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обычно гермафродитная, позволяющая сосальщикам эффективно размножаться в условиях ограниченного контакта с другими червями.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основных систем органов сосальщиков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описано около 24 000 видов сосальщиков, обитающих в разных экосистемах и вызывающих заболевания у животных и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сосальщиков и их представители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Шистосомы (Schistosoma mansoni) паразитируют в кровеносной системе человека, вызывая шистосомоз — серьёзное паразитарное заболевание.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Печёночная двуустка (Fasciola hepatica) широко распространена в Европе и России, поражает печень крупного рогатого скота и людей.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Описторх (Opisthorchis felineus) инфицирует печень и желчные протоки, передаваясь через употребление сырой или плохо приготовленной рыбы.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сосальщиков: этапы и хозяева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стадия: яйца и мирацидий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выходят из организма окончательного хозяина в окружающую среду. Из яиц вылупляется мирацидий — подвижная личинка, которая ищет пресноводного моллюска для дальнейшего развития.
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стадии в теле моллюска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моллюска мирацидий превращается в спороцисту, затем в редию. Эти формы многократно размножаются, обеспечивая увеличение численности паразитов.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церкария и заражение окончательного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Церкарии покидают моллюска, активно плавают в воде и прикрепляются к растительности или другим хозяевам, образуя метацеркариев. Окончательный хозяин заражается при контакте с этими формами.
</a:t>
            </a:r>
            <a:endParaRPr lang="en-US" sz="948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сосальщиков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смена хозяев в развитии паразита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Печёночная двуустка: особенности жизненного цикла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Fasciola hepatica поступает в воду с экскрементами заражённого животного. Мирацидий проникает в пресноводную улитку — промежуточного хозяина, где развивается дальше.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Церкарий покидает улитку, прикрепляется к растительности в виде метацеркария. Травоядные животные или человек заражаются при поедании сырой травы с этими формами паразита.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Шистосомы: паразитирование в крови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шистосомы живут в венах кишечника или мочевого пузыря, длина до 20 мм. Заражение происходит при контакте с инфицированной водой, когда церкарии проникают через кожу.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Инвазия вызывает шистосомоз, проявляющийся кровотечениями, болью и анемией. Болезнь широко распространена в тропиках Африки, Южной Америки и Юго-Восточной 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и симптомы описторхоза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описторхов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Описторхи заражают через употребление недостаточно обработанной рыбы, содержащей метацеркариев. Этот паразит имеет вытянутое тело длиной около 1,2 см и поселяется в желчных путях.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здоровья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Инфекция вызывает хронические поражения печени и желчных протоков, расстройства пищеварения и аллергические реакции, что требует своевременного выявления и 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и крючья обеспечивают надёжную фиксацию в тканях хозяина, а толстая кутикула защищает от пищеварительных соков и иммунных реакций.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61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20 000 яиц
</a:t>
            </a:r>
            <a:endParaRPr lang="en-US" sz="5618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паразитов, 2021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способен откладывать один взрослый сосальщик, обеспечивая быстрое размножение и распространение.
</a:t>
            </a:r>
            <a:endParaRPr lang="en-US" sz="18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15698"/>
            <a:ext cx="4389600" cy="1529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циклы: сравнительная таблица трёх видов сосальщиков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жизненных циклов разных видов сосальщиков влияют на пути заражения и профилактические меры.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и типах хозяев формируют специфику передачи инфекции и требуют индивидуального подхода к профилактике.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Биология паразитов, 2022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инфицирования — употребление сырой или плохо обработанной рыбы, а также водорослей и других растительных продуктов, на которых могут находиться метацеркарии сосальщиков.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 способы предотвращения болезней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работа в заражённых водоёмах часто становятся причиной проникновения паразитов через кожу, особенно при отсутствии защитных средств и нарушении правил гигиены.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тщательно термически обрабатывать пищу, соблюдать личную гигиену, использовать санитарные источники воды и регулярно проверять здоровье домашних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сосальщиков на организм человека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воспаление и ухудшение самочувствия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Паразитирование сосальщиков часто вызывает длительные воспалительные процессы в печени и желудочно-кишечном тракте. Это сопровождается болью, зудом на коже и аллергическими реакциями — особенно заметно у детей школьного возраста.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жизненную активность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нередко приводят к снижению работоспособности, быстрой утомляемости и ухудшению общего состояния. У школьников это может проявляться в снижении учебных успехов и слабости.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влияние на популяции животных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регулируют популяции животных-хозяев, способствуя естественному отбору. Интенсивное заражение может привести к снижению численности и даже массовому падежу моллюсков и рыб.
</a:t>
            </a:r>
            <a:endParaRPr lang="en-US" sz="1107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сосальщиков как индикаторов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служат биоиндикаторами состояния водных экосистем, позволяя оценить уровень загрязнения и нарушение природного баланса на основе динамики заражения.
</a:t>
            </a:r>
            <a:endParaRPr lang="en-US" sz="11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 паразитарных инфекций (2010–2021)
</a:t>
            </a:r>
            <a:endParaRPr lang="en-US" sz="210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сосальщиками распространено преимущественно в регионах с тёплым климатом и низкой санитарией. Риски увеличиваются из-за недостатка образования и медицинских ресурсов.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высокую заболеваемость, особенно шистосомозом, что подчёркивает важность улучшения водного контроля и здравоохранения.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исследование кала и дуоденального содержимого помогает обнаружить яйца паразитов и оценить степень инвазии.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заражения сосальщиками у человека и животных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Серологические тесты определяют наличие антител к сосальщикам, что полезно для ранней диагностики и контроля лечения.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печени и жёлчных протоков позволяет выявить изменения, вызванные паразитарной инфекцией.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ПЦР обеспечивают высокую точность выявления ДНК паразитов, позволяя быстро и точно диагностировать инфекции.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лечения паразитарных заболеваний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препаратов против сосальщиков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широко применяются празиквантел, альбендазол и триклабендазол. Их действие направлено на уничтожение взрослых форм паразитов и прерывание жизненного цикла. Курс лечения подбирается индивидуально в зависимости от инфекции.
</a:t>
            </a:r>
            <a:endParaRPr lang="en-US" sz="1054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терапия при осложнениях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случаях серьёзного поражения печени и жёлчных протоков необходима дополнительная терапия для восстановления функций организма. Это может включать медикаменты для улучшения работы печени и витаминизацию.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Ribeiroia вызывает у лягушек аномалии в развитии, такие как дополнительные конечности, что помогает паразиту завершить жизненный цикл.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сосальщиках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Шистосомы имеют уникальное поведение — самец несёт самку внутри специальной борозды, что обеспечивает совместное проживание и размножение.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сосальщики изменяют поведение промежуточных хозяев, делая их более уязвимыми для хищников и способствуя распространению паразита.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Сосальщики: важность понимания и профилактики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сосальщиков помогает предотвратить серьёзные заболевания у человека и животных, а также сохранить гармонию в экосистемах. Знание правил гигиены защищает от заражения.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2026-05-08T01:05:18Z</dcterms:created>
  <dcterms:modified xsi:type="dcterms:W3CDTF">2026-05-08T01:05:18Z</dcterms:modified>
</cp:coreProperties>
</file>