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небольшая сумма превращается в большую через повторяющиеся начисления?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процентный рост: как числа увеличиваются со временем
</a:t>
            </a:r>
            <a:endParaRPr lang="en-US" sz="2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 работают вклады, накопления и долги. На простых примерах видно, почему повторяющееся увеличение меняет результат сильнее, чем кажется сначала.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сложный рост каждый день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проценты: в чем разница
</a:t>
            </a:r>
            <a:endParaRPr lang="en-US" sz="2599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простом проценте прибавка каждый раз считается только от одной и той же начальной суммы, поэтому рост идет равномерно и предсказуемо.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сложном проценте новая прибавка считается уже от увеличенной суммы. Из-за этого следующая прибавка становится больше, чем предыдущая.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ставка и срок одинаковы, сложный процент дает больший итог. Каждое начисление увеличивает базу для следующего расчета, и разница постепенно растет.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1000 рублей при 10% в год
</a:t>
            </a:r>
            <a:endParaRPr lang="en-US" sz="271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линия растет одинаковыми шагами, а сложная ускоряется благодаря начислению на увеличенную сумму.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одной ставке разница между способами роста быстро накапливается и становится заметной.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формулам простого и сложного процента для P=1000, r=10%, n=1–5.
</a:t>
            </a:r>
            <a:endParaRPr lang="en-US" sz="7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нужны, чтобы найти конечную сумму без длинных повторных вычислений.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сумма, ставка и число периодов полностью задают результат. Формула помогает быстро посчитать итог при любом сроке.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сложного процента S = P × (1 + r)^n.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расчет по годам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одна и та же ставка постепенно увеличивает доход за каждый новый год.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растет, потому что процент каждый год считается от большей суммы, чем раньше.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для P=1000 рублей и ставки 10% в год.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сложный процентный рост
</a:t>
            </a:r>
            <a:endParaRPr lang="en-US" sz="294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расчета при неизменной ставке и повторяющихся начислениях.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рост почти незаметен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маленький снежный ком кажется обычным шаром снега, который едва изменился. Но после каждого оборота он захватывает новый слой, и размер начинает увеличиваться быстрее, чем в самом начале.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движение становится заметным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 катится дальше, он уже собирает больше снега за один оборот. Так и в сложном проценте: новая база для расчета становится больше, поэтому каждый следующий шаг заметнее предыдущего.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снежного кома в математике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время меняет результат сильнее всего
</a:t>
            </a:r>
            <a:endParaRPr lang="en-US" sz="254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долгом сроке даже небольшая ставка успевает повториться много раз и заметно увеличить сумму.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действует одно и то же правило начисления, тем сильнее растет итоговая сумма.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формуле S = 1000 × 1,1^n для n=5, 10, 20.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16902" y="1648250"/>
            <a:ext cx="79065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начисления процентов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год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добавляются один раз за год, поэтому новая база для следующего расчета обновляется редко. Такой вариант удобен для первых сравнений и простых школьных задач.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квартал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Начисление происходит четыре раза в год, и сумма чаще становится новой основой для процента. При одинаковой ставке итог обычно немного выше, чем при годовом расчете.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месяц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Ежемесячное начисление дает еще больше шагов роста, потому что проценты считаются чаще. Поэтому при том же сроке результат обычно оказывается чуть больше.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чаще, тем выше итог
</a:t>
            </a:r>
            <a:pPr algn="ctr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ставка не меняется, частое начисление работает в пользу накопления. Сумма быстрее переходит в новый расчет, и разница становится заметнее на длинном сроке.
</a:t>
            </a:r>
            <a:endParaRPr lang="en-US" sz="8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частоты начисления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итог при одной и той же ставке, если проценты начисляются с разной частотой.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начисляются проценты, тем чаще сумма становится новой базой, поэтому итог немного растет быстрее.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расчет по одинаковой ставке и сроку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итоговую сумму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Процентная ставка определяет скорость роста. Даже небольшое увеличение ставки на длинном сроке дает заметную разницу, потому что проценты каждый раз считаются от увеличенной базы.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сумма задает старт расчета: чем она больше, тем заметнее становится каждое последующее начисление процентов и тем выше конечный результат при одинаковых условиях.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и регулярные пополнения усиливают эффект. Чем больше периодов роста и чем чаще добавляются новые взносы, тем быстрее увеличивается итоговая сумма.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ставок за 10 лет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ставки начинают с одной и той же суммы, поэтому разница в результате появляется только из-за процента и накапливается с каждым годом.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5 процентных пунктов за 10 лет дает почти двукратный разрыв в дополнительном приросте.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по формуле сложного процента для 1000 рублей на 10 лет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и копилка
</a:t>
            </a:r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лежат на вкладе или в копилке с процентами, сумма растет сама. Каждый новый расчет идет уже от большей базы, поэтому накопление становится заметнее с каждым периодом.
</a:t>
            </a:r>
            <a:endParaRPr lang="en-US" sz="865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Кредитная карта и долг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задолженность не погашать вовремя, проценты могут увеличивать долг. В таком случае правило работает не в пользу человека: чем дольше тянуть, тем труднее вернуть всю сумму.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 цель
</a:t>
            </a:r>
            <a:pPr algn="ctr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сборе денег на покупку удобно откладывать регулярно и смотреть, как растет итог. На иллюстрации можно показать монеты, график или копилку, чтобы подчеркнуть постепенное увеличение суммы.
</a:t>
            </a:r>
            <a:endParaRPr lang="en-US" sz="799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этот способ роста
</a:t>
            </a:r>
            <a:endParaRPr lang="en-US" sz="27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выгодность накопления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сравнить предложения по одинаковым правилам и увидеть, как влияет частота начисления.
</a:t>
            </a:r>
            <a:endParaRPr lang="en-US" sz="10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простой и сложный процент. Тогда итог считают по неправильному правилу, и уже первый шаг делает весь последующий ответ неточным.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забыть, что база для расчета меняется после каждого начисления. Если не обновить сумму, следующий процент будет посчитан неверно.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терять из виду число периодов и частоту начисления. Год, квартал и месяц дают разное количество шагов, а значит, разный итог.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записывать промежуточные результаты и проверять перевод процентов в доли числа. Это помогает не запутаться и заметить ошибку раньше.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суммы при регулярных пополнениях
</a:t>
            </a:r>
            <a:endParaRPr lang="en-US" sz="2821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взносы делают рост заметнее уже на ранних этапах, даже если каждое пополнение небольшое.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растет быстрее, потому что к процентам прибавляются новые взносы, а затем проценты начисляются и на них.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с начальным взносом и ежемесячными пополнениями
</a:t>
            </a:r>
            <a:endParaRPr lang="en-US" sz="7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ранний старт дает преимущество
</a:t>
            </a:r>
            <a:endParaRPr lang="en-US" sz="2895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начато накопление, тем больше периодов остается для повторения одного и того же правила роста.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ранний взнос постепенно увеличивается, потому что каждый новый расчет идет от уже выросшей суммы.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длинной дистанции ранний старт часто дает больше, чем поздний крупный взнос, потому что работает количество повторений.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расчет: 1000 рублей за 3 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простой и сложный процент при одинаковой ставке 10% за три года.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простом проценте рост идет равномерно, а при сложном разрыв постепенно увеличивается из-за начисления на новую сумму.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расчет для 1000 рублей при 10% годовых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процентный рост показывает, как одно и то же правило, повторенное много раз, способно заметно увеличить сумму. Чем больше срок, ставка и частота начисления, тем сильнее результат.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сложном процентном росте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2026-05-24T16:56:01Z</dcterms:created>
  <dcterms:modified xsi:type="dcterms:W3CDTF">2026-05-24T16:56:01Z</dcterms:modified>
</cp:coreProperties>
</file>