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и энергетический обмен: два главных процесса жизни клетки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обмена, одна жизнь клетки: строим вещества и получаем энергию.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обмен веществ необходим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постоянного обмена клетка не растёт, не обновляется и не выполняет свои функции. Для построения белков, жиров, углеводов и нуклеиновых кислот нужны и вещества, и энергия. Особенно заметно это у подростков, в мышцах и нервной ткани при высокой активности.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как совокупность химических реакций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реакции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объединяет все химические превращения, которые непрерывно идут в клетках и тканях. Благодаря им организм получает строительный материал, поддерживает работу органов и приспосабливается к изменяющимся условиям среды.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реакций связана с синтезом сложных веществ из простых, другая — с их распадом. Эти процессы противоположны по направлению, но в клетке они постоянно связаны и взаимно дополняют друг друга.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переносчиком энергии в клетке служит АТФ. Эта молекула позволяет быстро передавать энергию туда, где она нужна: на синтез веществ, движение органоидов, деление клеток и активный транспорт через мембраны.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и энергетический обмен: сравнение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два вида обмена отличаются и как они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пластического обмена клетка не может строить новые структуры, а без энергетического — получать энергию для их работы.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видов обмена в клетке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194" y="2225041"/>
            <a:ext cx="3230006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обмен: синтез сложных веществ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обмен, или анаболизм, — это построение сложных органических веществ из более простых. В результате клетка получает новые молекулы, необходимые для роста, восстановления и работы органов.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вещества образуются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анаболизме синтезируются белки, жиры, углеводы и нуклеиновые кислоты. Эти вещества входят в состав клеток, участвуют в обмене, обеспечивают наследственность и помогают организму развиваться.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синтеза всегда требуется энергия АТФ. Без её затрат клетка не смогла бы собирать новые молекулы, поэтому пластический обмен тесно связан с энергетическим и зависит от него.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идёт 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активно этот процесс происходит в рибосомах при образовании белка. Именно здесь клетка собирает молекулы, из которых затем строятся ткани, ферменты и другие важные 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пластический обмен выражен особенно сильно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интенсивно анаболизм идёт там, где организм быстро растёт, восстанавливается или создаёт запас веществ для будущей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обновление тканей составляют наибольшую долю, поэтому в детском и подростковом возрасте пластический обмен особенно активен.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школьному курсу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348" y="2233462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266" y="2213619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пластического обмена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рибосомах аминокислоты соединяются в цепи, из которых образуются белки. Они нужны для роста, восстановления тканей, работы ферментов и построения многих структур клетки.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гликогена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печени и мышцах избыток глюкозы превращается в гликоген. Так организм создаёт запас углеводов, который можно использовать позже, когда энергия особенно нужна.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и делении клеток постоянно образуются новые мембраны. Для этого клетка синтезирует липиды и другие вещества, обеспечивающие её строение и защиту.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к пластическому обмену относится фотосинтез. Из углекислого газа и воды при участии света образуются органические вещества, которые служат основой питания и роста.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548" y="2367705"/>
            <a:ext cx="3014918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обмен: получение энергии клеткой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диссимиляция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обмен, или диссимиляция, — это распад сложных органических веществ на более простые. При этом клетка получает энергию, необходимую для всех жизненных процессов.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курсе чаще всего рассматривают расщепление глюкозы. Именно на этом примере легче понять, как клетка извлекает энергию из питательных веществ.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как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освобождённой энергии запасается в молекулах АТФ. Затем эта энергия используется тогда, когда клетке нужно работать быстро и точно.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 энергия превращается в АТФ: часть рассеивается в виде тепла. Поэтому обмен веществ одновременно поддерживает и работу клеток, и постоянную температуру организма.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энергетического обмена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распада глюкозы по школьному курсу биологии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распада глюкозы и их результат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распада глюкозы отличаются местом протекания, потребностью в кислороде и количеством получаемой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энергии образуется на кислородном этапе, а подготовительный и бескислородный этапы подготавливают и частично начинают расщепление веществ.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 и их роль в обмене веществ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показана не только «главная» работа органоидов, но и их участие в согласованной работе клетки как единой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особенно важны для синтеза белка, а митохондрии — для образования АТФ; остальные органоиды поддерживают обмен веществ и его согласованность.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класс; обобщающая учебная схема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фосфатные группы входят в состав молекулы АТФ и делают её удобным переносчиком энергии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структура позволяет клетке быстро высвобождать энергию и снова запасать её после реакций синтеза и распада.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3869" y="21050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00633" y="2105050"/>
            <a:ext cx="346313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988" y="210505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ферментов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80551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Ускоряют реакции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многократно повышают скорость химических реакций, поэтому обмен веществ идёт достаточно быстро, чтобы клетка могла расти, обновляться и выполнять свои функции без задержек.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50805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Действуют в организме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ферментов работает при температуре тела человека. Если условия сильно меняются, их активность снижается, и реакции обмена идут медленнее, чем нужно для нормальной жизни.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29316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избирательно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только на определённое вещество или группу похожих веществ. Такая точность помогает клетке не смешивать реакции и расходовать ресурсы экономно и упорядоченно.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 «фабрика» органических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зелёные листья получают свет и используют его, чтобы создавать органические вещества из воды и углекислого газа. Затем эти вещества расходуются на рост побегов, корней и новых клеток. Благодаря этому растение само образует собственный «строительный материал».
</a:t>
            </a:r>
            <a:endParaRPr lang="en-US" sz="1244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получает готовое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органические вещества поступают с пищей, а затем перерабатываются в клетках. Из них строятся мышцы, кожа, ферменты и другие нужные молекулы. Энергия из пищи помогает двигаться, согреваться и восстанавливать ткани после нагрузок.
</a:t>
            </a:r>
            <a:endParaRPr lang="en-US" sz="1397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к веществам и энергии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питание, движение и сон влияют на обмен веществ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уровень обмена влияет не один фактор, а сочетание привычек. Регулярность особенно важна для школьника.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обмен веществ поддерживает режим дня: он помогает сочетать поступление энергии, её расход и восстановление организма.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основы здорового образа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 и их признаки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рационе мало белков, витаминов или минеральных веществ, клеткам не хватает строительного материала и помощников для реакций. Это может замедлять рост и ухудшать самочувствие.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работы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печени и нарушения в работе эндокринной системы изменяют обмен веществ сразу в нескольких тканях. В результате могут появляться слабость, изменения массы тела и снижение работоспособности.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низкой физической активности организм расходует меньше энергии, а мышцы работают слабее. Это нередко приводит к накоплению лишней массы тела и снижению общей выносливости.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утомляемость, задержка роста, потеря веса или, наоборот, его избыток — повод обратить внимание на режим дня и питание. У подростков такие признаки особенно заметны.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нормальный обмен веществ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простых привычек помогают клеткам получать вещества, энергию и время для восстановления.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Нормальный обмен веществ поддерживают регулярность, разнообразие питания и достаточное восстановление; без этих условий клеткам труднее работать и обновляться.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основы здорового образа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пластический и энергетический обмен работают вместе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схема, показывающая постоянную связь синтеза веществ и получения энергии в клетке.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обмена — одна система жизни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строит клетки и ткани, а энергетический даёт им работу. Вместе они обеспечивают рост, движение, восстановление и нормальное состояние организма, поэтому важны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2026-06-01T13:15:18Z</dcterms:created>
  <dcterms:modified xsi:type="dcterms:W3CDTF">2026-06-01T13:15:18Z</dcterms:modified>
</cp:coreProperties>
</file>