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капитализма: причины, методы,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кризисов и пути устойчивости капитализма в современном мире.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Капитализм: путь развития и вызовы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— система с частной собственностью и конкуренцией, возникшая в XVI–XVII веках. В ходе промышленной революции формировались новые экономические группы и возникла необходимость в стабилизации из-за кризисов и неравенства.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XIX века для капитализма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перепроизводство приводило к избытку товаров и падению цен, что вызывало экономические спады и стресс для компаний и работников.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1873 года в США спровоцировал масштабные банкротства, длительную депрессию и массовую безработицу, обнажая уязвимость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потрясения показали ограниченную устойчивость капитализма и стимулировали развитие мер для предотвращения будущих кризисов.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нестабильности капитализма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циклы включают чередование подъёмов и спадов, создавая природное колебание активности и риски кризисов.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Спекулятивные пузыри на финансовых рынках приводят к резким обвалам стоимости активов и экономическому шоку.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доходов усиливает социальное напряжение и снижает устойчивость экономики.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Gobierno отсутствует скоординированная политика, а технологические изменения вызывают быстрое переструктурирование рынков.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стабилизации капитализма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Денежно-кредитная политика регулирует процентные ставки и денежную массу для сглаживания экономических колебаний.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Фискальная политика использует налоги и государственные расходы для поддержания экономического баланса и стимулирования роста.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банков и регулирование конкуренции помогают сохранять доверие инвесторов и обеспечивать справедливые условия на рынках.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центральных банков в поддержании стабильности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банки устанавливают ключевые процентные ставки для контроля инфляции и стимулирования экономической активности.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резервов банков обеспечивает устойчивость финансовой системы и предотвращает банкротства.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на открытом рынке позволяют управлять ликвидностью и влиять на стоимость заимствований.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кризис 2008 года снижение ставок и выкуп активов помогли избежать глубокой рецессии.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валового национального дохода США во время Великой депрессии выявило необходимость активного вмешательства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экономических исследований (NBER)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1929–1933 годов привёл к катастрофическим потерям, что побудило реформировать банковскую и социальную систему Америки.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государственного регулирования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вводит антимонопольные законы и контролирует цены, чтобы поддерживать рыночную конкуренцию и защитить потребителей.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«Новый курс» Рузвельта включала субсидии промышленности и сельскому хозяйству, создавая рабочие места и стимулируя восстановление экономики.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налоговой политики на стабильность капитализма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нагрузка напрямую поддерживает системы социальной защиты, укрепляя экономическую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позволяют финансировать социальные программы, уменьшая влияние кризисов и социальную напряжённость.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2020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соцзащиты в Германии XIX века обеспечивали пенсии и пособия, снижая уязвимость населения во время кризисов.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социальная защита помогает смягчать экономические шоки и способствует доверию общества к экономической системе.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 — ключ к стабилизации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мировых войн на капитализм и реформы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(1914–1918)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вызвала инфляцию, рост безработицы и спад производства, что привело к экономическим трудностям в Европе и США.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(1939–1945)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разрушение, рост господдержки и мобилизация ресурсов, подготовка условий для послевоенного восстановления.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и Великая депрессия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осталась нестабильной, усилились долговые обязательства, потребовались новые подходы к регулированию.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реформы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Плана Маршалла, формирование ВБ и МВФ, расширение социальной защиты для укрепления устойчивости капитализма.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62375"/>
            <a:ext cx="554400" cy="49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институтов в стабилизации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 (МВФ)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в 1944 году, МВФ предоставляет кредиты странам с дефицитом платёжного баланса для поддержания финансовой стабильности.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 (ВТО)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1995 года регулирует международную торговлю и способствует снижению торговых барьеров между странами.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Финансирует долгосрочные проекты развития в разных странах, способствуя экономическому росту и уменьшению бедности.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после стабилизационных мер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социальных программ и международное сотрудничество способствовали устойчивому развитию и сокращению спадов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быструю адаптацию и восстановление после кризисов благодаря комплексным стабилизационным стратегиям.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международные экономические отчёты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8" y="2400298"/>
            <a:ext cx="566495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капитализма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либеральную и социально-рыночную модели по основным экономическим показателям и роли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Социально-рыночная модель обеспечивает больше социальной защиты, что способствует большей экономической стабильности.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и экономические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Стабилизационная роль неолиберализма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Неолиберальные реформы 1980-х направлены на приватизацию и дерегулирование с целью повышения эффективности рынков и привлечения инвестиций.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способствовали снижению инфляции и оживлению экономического роста в ряде западных стран, улучшая макроэкономическую ситуацию.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сокращение социальных программ увеличило социальное неравенство и ухудшило положение низкооплачиваемых слоёв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кризисов через финансовые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усилила взаимосвязь финансовых рынков, что ускорило распространение азиатского кризиса 1997 года и кризиса 2008 года по всему миру.
</a:t>
            </a:r>
            <a:endParaRPr lang="en-US" sz="1417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регулирование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стали создание международных фондов, стандартизация финансовых правил и совместные действия государств для снижения системных рисков.
</a:t>
            </a:r>
            <a:endParaRPr lang="en-US" sz="1503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вызовы и новые стратегии стабилизации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стабилизации капитализма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в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интернет-банкинга и электронной торговли снижает транзакционные издержки и ускоряет экономические процессы, повышая эффективность.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государственного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цифровые технологии помогают государству контролировать экономику, вовремя реагируя на риски и предотвращая кризисы.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стабилизации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интегрировано в экономическую политику для снижения загрязнения воздуха и борьбы с изменением климата.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экологических налогов стимулирует предприятия инвестировать в чистые технологии и уменьшать выбросы.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«зелёных» инвестиций способствует развитию возобновляемой энергетики и снижает зависимость от ископаемого топлива.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стабильность рассматривается как ключевой фактор долгосрочного экономического процветания и устойчивости.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через сокращение неравенства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 применяют прогрессивные налоги и обеспечивают бесплатное образование и здравоохранение, уменьшая разрыв между богатыми и бедными.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меры снижают общественную напряжённость и способствуют социальной стабильности, укрепляя доверие к экономической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стабилизации капитализма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стабилизации требует баланса между реформами, социальной защитой и адаптацией к цифровым и экологическим изменениям XXI 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2026-05-11T04:11:30Z</dcterms:created>
  <dcterms:modified xsi:type="dcterms:W3CDTF">2026-05-11T04:11:30Z</dcterms:modified>
</cp:coreProperties>
</file>