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место для жизни: основные темы и цель раздела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лучшего места для жизни и ключевые факторы выбора подростками.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выбора места проживания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технологии изменили критерии жилья, повысив значение качества среды и мобильности подростков по всему миру.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выбора места для жизни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оказывает влияние на самочувствие и активный образ жизни, важен комфорт температур и погодных условий.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района — ключевой фактор для родителей и подростков, включающий низкий уровень преступности и развитую инфраструктуру охраны.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экологии влияет на здоровье, важна чистота воздуха, воды и доступ к природным зонам для отдыха.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образовательных учреждений и досуговых площадок обеспечивает развитие навыков, социализацию и увлечения.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подростков: город, пригород, село (результаты опроса)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выбирает город из-за разнообразия возможностей и удобств, хотя значительная часть предпочитает пригород.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растущую привлекательность урбанизированной среды среди молодежи при сохранении интереса к пригородам.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городской жизни для подростков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образовательные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предлагает многочисленные школы, кружки и дополнительные занятия, что помогает подросткам развивать таланты и интересы в разных сферах.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транспортная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автобусы и велодорожки обеспечивают подросткам удобство и свободу перемещений внутри города и его окраин.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контакты и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культурных мероприятий и мест встреч способствует расширению круга общения и развитию личности подростка.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шум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шума и загрязнение воздуха негативно влияет на здоровье подростков и уменьшает качество жизни.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 на дорогах увеличивают время в пути и создают стрессовые ситуации для молодежи и их семей.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цены на жильё и услуги делают многие удобства недоступными для некоторых семей с подростками.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городской среды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жизни в деревне и небольшом городе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предлагает тишину, свежий воздух и возможность проводить много времени на свежем воздухе.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сообщества способствуют более тесным связям и взаимопомощи между жителями, что важно для подростков.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преступности и отсутствие городской суеты создают комфортную среду для роста и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количество школ и кружков снижает возможности развития и расширения знаний у подростков.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медицинской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современных клиник затрудняет получение качественной медицинской помощи в срочных случаях.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с транспортом и дефицит товаров ограничивают удобство повседневной жизни сельских жителей.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сельской жизни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города и деревни по ключевым критериям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основных аспектах жизни между городскими и сельскими районами.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лучше по инфраструктуре и образованию, деревня выигрывает по экологии и безопасности.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выбор места жительства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способствует более активному отдыху и улучшенному самочувствию подростков, давая возможность проводить больше времени на улице.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необходимо учитывать экстремальные погодные условия, такие как засухи или холодные зимы, которые могут повлиять на комфорт и здоровье.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её воздействие на здоровье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 и воды напрямую влияет на физическое состояние подростков, снижая риск респираторных и аллергических заболеваний в благоприятной экологической среде.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возле промышленных зон повышает вероятность хронических заболеваний из-за выбросов вредных веществ и загрязнения, что особенно опасно для растущего организма подростка.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природа способствует не только улучшению здоровья, но и положительно сказывается на эмоциональном состоянии, снижая уровень стресса и усталости у подростков.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качества жизни в российских городах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Казань выделяются высочайшими показателями по качеству городской среды и доступности услуг для подростков.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мегаполисы обеспечивают больше возможностей, но различия между крупными городами незначительны.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РИА Рейтинг,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транспорта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транспортная система обеспечивает подросткам удобный доступ к учебным и развлекательным учреждениям, сокращая время на дорогу и повышая мобильность.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развитой общественной сети, включая автобусы и метро, способствует самостоятельности и расширяет горизонты досуга в городской среде.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состояние дорог и безопасность на маршрутах уменьшают стресс и повышают комфорт при перемещении подростков.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велоинфраструктуры даёт альтернативу и поддерживает активный образ жизни, что положительно сказывается на здоровье молодежи.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социальных связей в выборе места для жизни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и семьи создаёт устойчивое чувство принадлежности и психологический комфорт для подростков в выбранном месте проживания.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кружках и хобби помогает развить навыки, расширить круг общения и формирует позитивное восприятие социальной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социальные связи способствуют уверенному развитию личности и помогают справляться с трудностями адаптации в новой обстановке.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выбора лучшего места для жизни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решения с учётом личных и внешних факторов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города мира для школьников: примеры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Хельсинки — центр образования и молодежной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славится высоким уровнем школьного образования и разнообразием молодежных программ. Здесь подростки получают поддержку и развивают навыки в комфортной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— безопасность и продвинутая образовательная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предлагает высокий уровень безопасности и качественное обучение. Город оснащён современными инфраструктурными решениями для молодежи, способствуя их развитию.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Ванкувер — экологический и культурный центр с возможностями для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известен своими зелёными зонами, чистым воздухом и большим выбором спортивных секций. Подросткам здесь доступна активная и здоровая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цифровой инфраструктуры для подростков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Высокоскоростной интернет обеспечивает доступ к образовательным ресурсам, важным для успешного обучения вне зависимости от места проживания.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Онлайн-кружки и электронные библиотеки расширяют возможности для развития хобби и увлечений в цифровом формате.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помогает снизить образовательное неравенство, особенно в отдалённых и сельских районах страны.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предпочтения и комфортная среда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Интроверты выбирают спокойные районы с минимальным уровнем шума и небольшим количеством людей для комфортного отдыха и учёбы.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Экстраверты предпочитают оживлённые места с возможностью участвовать в социальных мероприятиях и активном взаимодействии с окружающими.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важно наличие инфраструктуры — парков, спортплощадок и мест для творчества, что влияет на выбор места жительства.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подростков-эмигрантов и переезды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новую страну открывает подросткам новые возможности для обучения и расширения кругозора, но требует адаптации к новому языку и культуре.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преимущества, молодежь часто испытывает ностальгию и трудности интеграции, что влияет на их эмоциональное состояние и социализацию.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Идеальное место для жизни глазами подростка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Современным подросткам важны безопасность, развитая инфраструктура и возможность самореализации. Учет личных предпочтений помогает создать комфортную и вдохновляющую среду для роста.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2026-05-07T16:59:04Z</dcterms:created>
  <dcterms:modified xsi:type="dcterms:W3CDTF">2026-05-07T16:59:04Z</dcterms:modified>
</cp:coreProperties>
</file>