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Древнего Египта: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— центральная фигура власти и религии в древнеегипетском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 структура древнеегипетского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5000 лет назад в долине Нила возникло государство, построенное на орошаемом земледелии и жёстком социальном расслоении, где фараон играл ключевую роль власти и порядка.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«фараон» происходит от «пер-аа» — «Большой дом», изначально обозначавшего дворец, позже самого правителя.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объединил в себе функции политического лидера, главнокомандующего и верховного жреца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 начал активно использоваться примерно с XV века до н.э., став символом верховной власти в Египте.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титула фараона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служил посредником между богами и людьми, осуществляя религиозные обряды и принося жертвы для благополучия страны.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роль фараона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божественное происхождение укрепляло власть и обеспечивало единство народа через религиозные верования и культ личности.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представления о власти фараона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фараона считалась дарованной богами, что подчеркивало ее священный характер и неподдельную легитимность.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Величественные пирамиды и храмы символизировали могущество правителя и служили местами для его почитания.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Считалось, что после смерти фараон становится божеством и продолжает защищать страну из загробного мира.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Погребальные ритуалы тщательно отражали эту веру, обеспечивая переход власти и вечную память о фараоне.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Мемфис служил первым центром власти после объединения Верхнего и Нижнего Египта. Он был политическим и религиозным центром, где располагался дворец фараона и крупные храмы.
</a:t>
            </a:r>
            <a:endParaRPr lang="en-US" sz="974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Мемфис — историческая столица объединённого Египта
</a:t>
            </a:r>
            <a:endParaRPr lang="en-US" sz="100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Фивы становились столицей в эпоху Нового царства, здесь сосредотачивались основные храмы Амона и власти фараона как жреца и государя.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Фивы — сердце религиозной жизни Нового царства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Пер-Рамсес был основан Рамсесом II как ключевой стратегический город. Здесь располагалась армия и административные учреждения, обеспечивавшие контроль над территорией.
</a:t>
            </a:r>
            <a:endParaRPr lang="en-US" sz="940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Пер-Рамсес — военная база и административный центр
</a:t>
            </a:r>
            <a:endParaRPr lang="en-US" sz="1128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и столицы древнеегипетских правителей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в системе управления страной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издавал законы и распоряжения, регулируя повседневную жизнь и порядок на территории государства.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Контролировал ирригацию и сельскохозяйственные проекты, поддерживая продовольственную безопасность народа и устойчивость экономики.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Распоряжался строительством важных объектов, включая каналы и системы орошения, объединяя усилия чиновников ради общей цели.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управляли храмовой экономикой и религиозной жизнью, а наместники возглавляли административные единицы — номы.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Визирь был главным помощником фараона, отвечая за работу государственного аппарата и исполнение царских указов.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власти и советники фараона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был высшим судьей, руководствуясь принципами Маат — справедливости, истины и порядка.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Маат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Обеспечивала гармонию и порядок во всех сферах жизни, лежа в основе законодательства и судопроизводства.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Древнего Египта
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функции и военное руководство фараона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устанавливал налоги и контролировал их сбор, обеспечивая финансовую стабильность государства.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Спонсировал строительные проекты, такие как дамбы и ирригационные каналы, необходимым для развития хозяйства.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Назначал губернаторов и занимался надзором за судебной системой, обеспечивая единообразие власти.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войны лично возглавлял армию, демонстрируя абсолютную власть и ответственность за безопасность Египта.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08" y="1307700"/>
            <a:ext cx="1842634" cy="258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4933" y="1307800"/>
            <a:ext cx="1842634" cy="258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8831" y="1307800"/>
            <a:ext cx="1794741" cy="258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5183" y="1307800"/>
            <a:ext cx="1842634" cy="258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13175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Джосер прославился созданием первой ступенчатой пирамиды в Саккаре. Это новшество ознаменовало переход от простых гробниц к грандиозным сооружениям, которые символизировали его власть и божественное покровительство.
</a:t>
            </a:r>
            <a:endParaRPr lang="en-US" sz="560" dirty="0"/>
          </a:p>
        </p:txBody>
      </p:sp>
      <p:sp>
        <p:nvSpPr>
          <p:cNvPr id="12" name="Text 2"/>
          <p:cNvSpPr txBox="1"/>
          <p:nvPr/>
        </p:nvSpPr>
        <p:spPr>
          <a:xfrm>
            <a:off x="513175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Джосер — строитель первой ступенчатой пирамиды
</a:t>
            </a:r>
            <a:endParaRPr lang="en-US" sz="896" dirty="0"/>
          </a:p>
        </p:txBody>
      </p:sp>
      <p:sp>
        <p:nvSpPr>
          <p:cNvPr id="13" name="Text 3"/>
          <p:cNvSpPr txBox="1"/>
          <p:nvPr/>
        </p:nvSpPr>
        <p:spPr>
          <a:xfrm>
            <a:off x="2631365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Хеопс известен благодаря строительству Великой пирамиды, которая стала одним из семи чудес древнего мира. Это грандиозное сооружение служило усыпальницей и доказательством могущества египетского правителя.
</a:t>
            </a:r>
            <a:endParaRPr lang="en-US" sz="580" dirty="0"/>
          </a:p>
        </p:txBody>
      </p:sp>
      <p:sp>
        <p:nvSpPr>
          <p:cNvPr id="14" name="Text 4"/>
          <p:cNvSpPr txBox="1"/>
          <p:nvPr/>
        </p:nvSpPr>
        <p:spPr>
          <a:xfrm>
            <a:off x="2631365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Хеопс и Великая пирамида в Гизе
</a:t>
            </a:r>
            <a:endParaRPr lang="en-US" sz="896" dirty="0"/>
          </a:p>
        </p:txBody>
      </p:sp>
      <p:sp>
        <p:nvSpPr>
          <p:cNvPr id="15" name="Text 5"/>
          <p:cNvSpPr txBox="1"/>
          <p:nvPr/>
        </p:nvSpPr>
        <p:spPr>
          <a:xfrm>
            <a:off x="4737343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Хатшепсут была одной из немногих женщин-фараонов, успешно управлявшей страной. Она инициировала масштабные торговые экспедиции и строительство храмов, укрепляя экономику и религиозную жизнь Египта.
</a:t>
            </a:r>
            <a:endParaRPr lang="en-US" sz="587" dirty="0"/>
          </a:p>
        </p:txBody>
      </p:sp>
      <p:sp>
        <p:nvSpPr>
          <p:cNvPr id="16" name="Text 6"/>
          <p:cNvSpPr txBox="1"/>
          <p:nvPr/>
        </p:nvSpPr>
        <p:spPr>
          <a:xfrm>
            <a:off x="4737344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Хатшепсут — женщина-фараон
</a:t>
            </a:r>
            <a:endParaRPr lang="en-US" sz="896" dirty="0"/>
          </a:p>
        </p:txBody>
      </p:sp>
      <p:sp>
        <p:nvSpPr>
          <p:cNvPr id="17" name="Text 7"/>
          <p:cNvSpPr txBox="1"/>
          <p:nvPr/>
        </p:nvSpPr>
        <p:spPr>
          <a:xfrm>
            <a:off x="6862598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Тутанхамон стал известен благодаря сохранённой гробнице, обнаруженной в XX веке. Она содержала множество золотых украшений и артефактов, которые открыли глубокие знания о культуре и религии Древнего Египта.
</a:t>
            </a:r>
            <a:endParaRPr lang="en-US" sz="594" dirty="0"/>
          </a:p>
        </p:txBody>
      </p:sp>
      <p:sp>
        <p:nvSpPr>
          <p:cNvPr id="18" name="Text 8"/>
          <p:cNvSpPr txBox="1"/>
          <p:nvPr/>
        </p:nvSpPr>
        <p:spPr>
          <a:xfrm>
            <a:off x="6862599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Тутанхамон и открытие гробницы
</a:t>
            </a:r>
            <a:endParaRPr lang="en-US" sz="896" dirty="0"/>
          </a:p>
        </p:txBody>
      </p:sp>
      <p:sp>
        <p:nvSpPr>
          <p:cNvPr id="19" name="Text 9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фараоны и их достижения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7470" y="1393300"/>
            <a:ext cx="1586609" cy="17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775" y="1393300"/>
            <a:ext cx="1480949" cy="174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611" y="1393300"/>
            <a:ext cx="1586578" cy="179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1146" y="1393300"/>
            <a:ext cx="1525258" cy="1745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13187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трудились на берегах Нила, используя ирригационные каналы для орошения. Они выращивали зерно и овощи, отдавая часть урожая в казну для обеспечения государства.
</a:t>
            </a:r>
            <a:endParaRPr lang="en-US" sz="898" dirty="0"/>
          </a:p>
        </p:txBody>
      </p:sp>
      <p:sp>
        <p:nvSpPr>
          <p:cNvPr id="12" name="Text 2"/>
          <p:cNvSpPr txBox="1"/>
          <p:nvPr/>
        </p:nvSpPr>
        <p:spPr>
          <a:xfrm>
            <a:off x="513187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и орошение полей
</a:t>
            </a:r>
            <a:endParaRPr lang="en-US" sz="1375" dirty="0"/>
          </a:p>
        </p:txBody>
      </p:sp>
      <p:sp>
        <p:nvSpPr>
          <p:cNvPr id="13" name="Text 3"/>
          <p:cNvSpPr txBox="1"/>
          <p:nvPr/>
        </p:nvSpPr>
        <p:spPr>
          <a:xfrm>
            <a:off x="2631373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создавали предметы из керамики, металла и камня для храмов и дворцов. Их ремёсла важны для культовой и повседневной жизни, от оружия до украшений.
</a:t>
            </a:r>
            <a:endParaRPr lang="en-US" sz="904" dirty="0"/>
          </a:p>
        </p:txBody>
      </p:sp>
      <p:sp>
        <p:nvSpPr>
          <p:cNvPr id="14" name="Text 4"/>
          <p:cNvSpPr txBox="1"/>
          <p:nvPr/>
        </p:nvSpPr>
        <p:spPr>
          <a:xfrm>
            <a:off x="2631373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изготовление изделий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4737348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участвовали в строительстве пирамид и храмов. Их мастерство выражалось в точности и долговечности сооружений, которые служили символами власти и религии.
</a:t>
            </a:r>
            <a:endParaRPr lang="en-US" sz="898" dirty="0"/>
          </a:p>
        </p:txBody>
      </p:sp>
      <p:sp>
        <p:nvSpPr>
          <p:cNvPr id="16" name="Text 6"/>
          <p:cNvSpPr txBox="1"/>
          <p:nvPr/>
        </p:nvSpPr>
        <p:spPr>
          <a:xfrm>
            <a:off x="4737348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 возведение памятников
</a:t>
            </a:r>
            <a:endParaRPr lang="en-US" sz="1133" dirty="0"/>
          </a:p>
        </p:txBody>
      </p:sp>
      <p:sp>
        <p:nvSpPr>
          <p:cNvPr id="17" name="Text 7"/>
          <p:cNvSpPr txBox="1"/>
          <p:nvPr/>
        </p:nvSpPr>
        <p:spPr>
          <a:xfrm>
            <a:off x="6862600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защищали границы и участвовали в военных кампаниях. Жрецы проводили религиозные ритуалы, поддерживая связь между богами и народом, укрепляя власть фараона.
</a:t>
            </a:r>
            <a:endParaRPr lang="en-US" sz="898" dirty="0"/>
          </a:p>
        </p:txBody>
      </p:sp>
      <p:sp>
        <p:nvSpPr>
          <p:cNvPr id="18" name="Text 8"/>
          <p:cNvSpPr txBox="1"/>
          <p:nvPr/>
        </p:nvSpPr>
        <p:spPr>
          <a:xfrm>
            <a:off x="6862600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жрецы в обществе
</a:t>
            </a:r>
            <a:endParaRPr lang="en-US" sz="1375" dirty="0"/>
          </a:p>
        </p:txBody>
      </p:sp>
      <p:sp>
        <p:nvSpPr>
          <p:cNvPr id="19" name="Text 9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подданных: профессии и обязанности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478921"/>
            <a:ext cx="4775700" cy="24510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лица, которые помогали фараону управлять страной и поддерживать порядок.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правление обеспечивалось тесным взаимодействием фараона с советниками, религиозными лидерами и военными.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окружение фараона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Иллюстрированная история Древнего Египта, 2020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ритуалы в честь правителя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Опет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праздник в Фивах соединял фараона с богом Амоном, укрепляя божественный статус правителя.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Сед-фестиваль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отмечал тридцатилетие правления и символизировал обновление сил фараона для дальнейшего управления государством.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храмов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расписывались и украшались колоннами, статуями и обелисками, подчеркивая заслуги и силу фараона.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торжества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честь фараона устраивались народные праздники с музыкой, танцами и ритуалами, объединяя общество вокруг власти.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трона и династии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Трон обычно переходил к старшему сыну фараона, обеспечивая непрерывность правления в семье.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власти наследнику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прямого наследника не было, власть могла перейти к близкому родственнику, что иногда приводило к внутренним спорам.
</a:t>
            </a:r>
            <a:endParaRPr lang="en-US" sz="1097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отсутствие наследника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могли существовать сотни лет, формируя политическую и культурную стабильность в Египте.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Династии, длительность правления
</a:t>
            </a:r>
            <a:endParaRPr lang="en-US" sz="106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династия славилась военными победами и строительством великих храмов, укрепив величие Египта.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XVIII династии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руководил армией, включающей пехоту, колесницы и лучников, главным образом для защиты государства и расширения территорий.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 армия: военные кампании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победы, такие как освобождение Египта Яхмосом I и битва при Кадеше при Рамсесе II, укрепляли влияние и безопасность страны.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книги и фильмы продолжают развивать образ фараона как символа древней цивилизации и её культурных ценностей.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фараона в мифах и литературе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«Поучения Мерикара» и «Рассказ о Синухе» показывают важные качества фараона — мудрость, справедливость и смелость.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в мифах представлен как идеальный правитель, олицетворяющий справедливость, мудрость и заботу о порядке в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Нового царства начались внутренние конфликты и завоевания, снижая влияние фараонов до окончательного падения в 332 году до н.э.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периоды расцвета сменялись упадками из-за внешних и внутренних факторов, что влияло на стабильность Древнего Египта.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расцвета и упадка власти фараонов
</a:t>
            </a:r>
            <a:endParaRPr lang="en-US" sz="2424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Египта, Орлов, 2018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свидетельства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Саркофаги и маска Тутанхамона дают представление о религиозных верованиях и роскоши в погребальных обрядах фараонов.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гробниц в Долине Царей украшены живописными сценами, раскрывающими повседневную жизнь и мифологию того времени.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фараонов: влияние на 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достижения правителей Древнего Египта продолжают вдохновлять исследователей и художников, оставляя неизгладимый след в мировой культуре и истории.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2026-05-10T12:49:35Z</dcterms:created>
  <dcterms:modified xsi:type="dcterms:W3CDTF">2026-05-10T12:49:35Z</dcterms:modified>
</cp:coreProperties>
</file>