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7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Поход Наполеона в Россию и крушение Французской империи
</a:t>
            </a:r>
            <a:endParaRPr lang="en-US" sz="3257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Расскажем о причинах, ходе и последствиях похода Наполеона в Россию 1812 года.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контекст начала XIX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создал мощную империю, охватывающую Европу. Россия противостоит Континентальной блокаде, что становится главной причиной конфликта в 1812 году.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столкновения Франции и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требовал от России соблюдать блокаду Англии, но экономические трудности вынудили Россию отказаться от этой политики в 1810 году.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нарастали споры вокруг влияния в Польше и спорных европейских территориях, обостряя политическую напряжённость.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вызвало недовольство во Франции и стало поводом для военного конфликта между двумя державами.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"Великой армии" и подготовка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1812 года Наполеон собрал огромную армию, насчитывающую свыше 600 000 человек из разных стран Европы, оснащённую современным оружием и снабжением.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хорошо отлаженная система снабжения и логистики, что должно было обеспечить быстрое продвижение и победу в кампании.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вторжения и первые успехи французов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июня 1812 года войска Наполеона переправились через реку Неман, начав наступление на Россию. Французская армия стремительно двигалась вглубь страны, занимая ключевые города без серьёзного сопротивления.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Немана — начало кампании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избегали крупных сражений у западных границ, отступая на восток, чтобы сохранить силы и избежать окружения, что позволило им подготовиться к дальнейшей обороне.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русских и удержание позиций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Смоленск и дальнейшие действия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1812 года прошёл ожесточённый бой за Смоленск, в ходе которого обе стороны понесли тяжёлые потери, а город был разрушен отступающими войсками.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оставались близко к Москве, но не смогли сломить сопротивление русских войск, что затягивало кампанию.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продолжила осмотрительное отступление, сохраняя боеспособность и избегая решающих сражений до подхода новых сил.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войны 1812 года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и смена стратегической инициативы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— ключевой рубеж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1812 года состоялась самая масштабная битва кампании, где обе армии потеряли десятки тысяч солдат. Русские войска под командованием Кутузова удержали боеспособность.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поле боя осталось за французами, русские сохранили силы для продолжения сопротивления и отступили организованно к Москве.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французов в Москву и пожар в столице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сентября 1812 года Наполеон вошёл в практически опустевшую Москву. Город был покинут жителями, а французская армия сразу столкнулась с нехваткой продовольствия.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города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начался масштабный пожар, уничтоживший значительную часть города. Неудачные переговоры с Александром I завершились кризисом, и удерживать Москву стало невозможно.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Разрушительный пожар и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сопротивление и партизанская война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под предводительством Дениса Давыдова устраивали атаки на французские войска, мешая снабжению и усиливая давление на ослабленную армию врага.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под командованием Давыдова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начала активное контрнаступление, освободила важные города Смоленск и Вязьму, что вдохновило население и ослабило позиции Наполеона.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 регулярных войск и освобождение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началось 19 октября 1812 года с покидания Москвы. Солдаты страдали от истощения, морозов и нападений казаков, что привело к значительному снижению боеспособности армии.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потеряли Наполеоны силы в ходе отступления из-за болезней, голода и постоянных атак.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военной кампании 1812 года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400 000
</a:t>
            </a:r>
            <a:endParaRPr lang="en-US" sz="58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на Березине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ноября 1812 года французская армия пыталась переправиться через реку Березину под давлением русских войск. Мосты частично разрушились, что вызвало панику и большое число погибших среди солдат.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попытки организованного перехода, многие солдаты оказались убитыми или взятыми в плен. Это событие стало символом полного разгрома "Великой армии" и потери инициативы.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потери "Великой армии"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начального состава армии и количества вернувшихся во Францию: отражены потери по странам-союзникам и общие итоги кампании.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1812 года стал одной из самых разрушительных кампаний, приведшей к потере более 85% личного состава.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статистика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похода для Франции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Подорвано военное могущество из-за массовых потерь кадров и техники, что ослабило способность Франции к дальнейшим военным действиям.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возник из-за огромных расходов на войну и утраты ресурсов, вызвав недовольство в обществе.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Наполеона серьёзно пошатнулся, что усилило оппозиционные настроения внутри страны и подорвало лояльность населения.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стимулировало национально-освободительные движения в германских и испанских землях, способствуя распаду имперских амбиций.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коалиция против Наполеона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1813 года Пруссия объявила войну Франции, к ней присоединились Австрия, Швеция и Россия, сформировав мощную коалицию против Наполеона.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Шестой коалиции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1813 года состоялась "Битва народов" под Лейпцигом — крупнейшее поражение французской армии, после которого французы вынуждены были обороняться на своих границах.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сражение — "Битва народов"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Французской империи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1814 года союзные войска вошли в пределы Франции, окружив Париж и лишив французы контроля над столицей.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отправлен в ссылку на остров Эльба, а во Франции восстановлена монархия, завершившая период наполеоновских войн.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1814 года Наполеон был вынужден отречься от престола, что ознаменовало конец его правления и эпохи военных завоеваний.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войны 1812 года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Главнокомандующий русской армией, разработавший стратегию выматывания и сохранения войск, что позволило удержать армию и добиться успеха.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Кутузов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— талантливый полководец и руководитель похода; Давыдов — организатор партизанских отрядов, которые активно подрывали силы французской армии.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 и Денис Давыдов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Европы и долгосрочные последствия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восстановил монархии и определил новую политическую карту Европы после наполеоновских войн.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Установились принципы международных отношений, на которых базировались мирные соглашения и предотвращение масштабных конфликтов вплоть до середины XIX 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Великобритания усилили своё влияние, а Франция утратила завоеванные территории, что изменило баланс сил на континенте.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397" y="1474950"/>
            <a:ext cx="3285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походе и героизме 1812 года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писатели, такие как Толстой и Лермонтов, описали события войны, сохранив историческую память о героизме и испытаниях народа.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школьные программы посвящены Отечественной войне 1812 года, формируя патриотизм и историческую осведомлённость среди граждан.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центры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памятники в Бородино, Москве и Смоленске, а также названы улицы в честь героев войны, что сохраняет их подвиг для будущих поколений.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похода 1812 года для Европы и мира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Наполеона кардинально изменил историю Европы, положив начало объединению государств против Франции и сформировав основы международной политики XIX 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2026-05-11T00:04:42Z</dcterms:created>
  <dcterms:modified xsi:type="dcterms:W3CDTF">2026-05-11T00:04:42Z</dcterms:modified>
</cp:coreProperties>
</file>