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телу: как кровь переносит, защищает и помогает жить.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важная жидкость в нашем теле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кровь нельзя недооценивать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работает без перерыва: несёт кислород, питание и уносит лишнее. Даже маленький порез напоминает, как быстро она помогает телу начать заживление.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кровь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жидкая часть крови. В ней растворены вода, соли, белки, сахар, витамины и другие полезные вещества, которые нужно доставить по всему организму.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красные клетки переносят кислород от лёгких к органам и тканям. Их очень много, поэтому кровь кажется красной, а не прозрачной.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 крови охраняют организм от микробов. Они распознают опасность, помогают бороться с бактериями и вирусами и делают нас сильнее во время болезни.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клетки крови помогают ей сворачиваться. Если появляется ранка, они спешат к месту повреждения и помогают остановить кровотечение.
</a:t>
            </a:r>
            <a:endParaRPr lang="en-US" sz="10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занимает больше половины объёма крови и служит её жидкой основой для переноса нужных веществ.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«Кровь»; принятое в школьной биологии значение доли плазмы крови.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крови человека составляет плазма, которая переносит растворённые вещества по организму.
</a:t>
            </a:r>
            <a:endParaRPr lang="en-US" sz="1929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самые заметные клетки крови. Именно они придают ей красный цвет, потому что их в организме очень много и они постоянно движутся по сосудам.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эритроцитов находится гемоглобин. Это особое вещество умеет присоединять кислород в лёгких и нести его туда, где клетки работают и растут.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 телу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развозят кислород ко всем органам: к мышцам, мозгу, сердцу и другим тканям. Без такой доставки клеткам было бы трудно получать энергию.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передачи кислорода эритроциты забирают углекислый газ и возвращают его в лёгкие. Там он выводится из организма при выдохе, как ненужный груз.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гемоглобин так важен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работает как маленький перевозчик кислорода. Он помогает эритроцитам быстро забирать кислород в лёгких и доставлять его к клеткам по всему телу.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хватает, клетки лучше выполняют свою работу. Они получают больше энергии, а человек чувствует себя бодрым, может играть, учиться и двигаться.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его мало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нехватке гемоглобина организм получает меньше кислорода. Тогда могут появиться слабость, бледность, головокружение и быстрая усталость даже после обычных дел.
</a:t>
            </a:r>
            <a:endParaRPr lang="en-US" sz="1060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врачи часто смотрят уровень гемоглобина в анализе крови. Это помогает вовремя заметить проблему и понять, как поддержать здоровье ребёнка или взрослого.
</a:t>
            </a:r>
            <a:endParaRPr lang="en-US" sz="10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защитники организма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это белые клетки крови. Их задача похожа на работу маленькой охраны: замечать опасность и не давать микробам спокойно хозяйничать в теле.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микробами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организм попадают бактерии или вирусы, лейкоциты начинают действовать. Они находят врага и помогают организму справиться с болезнью быстрее.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инфекции лейкоцитов может стать больше, чем обычно. Это знак, что защитная система не дремлет и активно защищает человека, даже если он лежит под одеялом.
</a:t>
            </a:r>
            <a:endParaRPr lang="en-US" sz="1012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важны для иммунитета. Без них организму было бы намного труднее защищаться от заболеваний и восстанавливаться после встречи с микробами.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тромбоциты помогают остановить кровь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кожи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случайно поранился, и сосуд у края ранки повредился. Кровь начинает выходить наружу, но организм сразу запускает защитный механизм.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тромбоцитов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быстро устремляются к месту повреждения. Они собираются вместе, как спешащие помощники, и начинают закрывать небольшое отверстие.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сгустка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тромбоцитов и других веществ получается сгусток. Он помогает крови остановиться и превращается в защитную корочку на поверхности ранки.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заживления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ранка закрыта, тело спокойно начинает восстановление. Новая кожа постепенно заменяет повреждённое место, и кровь больше не уходит наружу.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останавливается кровь при порезе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организм быстро защищает ранку и запускает заживление.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движется по телу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Толчок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сокращается и выталкивает кровь в сосуды. Оно работает как насос, чтобы кровь могла добраться до каждой части тела.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артериям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кровь идёт по артериям. По этим сосудам она быстро удаляется от сердца и несёт организму всё необходимое для жизни.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 капиллярах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тонких капиллярах кровь встречается с клетками. Здесь она отдаёт кислород и питание, а взамен забирает углекислый газ и другие лишние вещества.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по венам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обмена кровь возвращается к сердцу по венам. Потом путь начинается снова, и круг движения не прерывается ни днём, ни ночью.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Артерии, вены и капилляры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 сердца к органам. По ним кровь движется быстро и под давлением, поэтому их стенки плотные и крепкие. Это помогает сосудам выдерживать сильный напор.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обратно к сердцу. В них давление ниже, чем в артериях, поэтому внутри есть клапаны. Они не дают крови течь назад и помогают ей двигаться в нужную сторону.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тонкие сосуды. Они соединяют артерии и вены и подходят почти к каждой клетке. Именно здесь кровь отдаёт кислород и питание, а забирает ненужные вещества.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сосуды работают как одна большая сеть. Если где-то путь перекрыт, всему организму становится труднее получать нужные вещества. Поэтому кровеносные сосуды должны быть здоровыми и крепкими.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сердце неустанно подталкивает кровь по всему телу, чтобы каждая клетка получила кислород и питание.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анатомии человека; показатели пульса в покое у взрослых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60–100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ударов в минуту делает сердце взрослого человека в покое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8988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кровь приносит клеткам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подхватывает кислород в лёгких и доставляет его ко всем органам. Без него клетки быстро устают и не могут работать как следует.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кровью по телу движутся вода и тепло. Это помогает клеткам не пересыхать и поддерживает нужную температуру, чтобы организм работал спокойно.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в кровь попадают полезные вещества из пищи. Она развозит их по телу, чтобы клетки могли расти, восстанавливаться и получать энергию.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не только привозит нужное, но и уносит углекислый газ и другие лишние вещества. Так организм остаётся чистым и работает без лишней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выделяют четыре основные группы крови: 0, A, B и AB. Они отличаются особыми признаками на эритроцитах, которые врачи обязательно учитывают.
</a:t>
            </a:r>
            <a:endParaRPr lang="en-US" sz="1070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переливании кровь донора и пациента должна быть совместима. Иначе организм может воспринять новую кровь как чужую и отреагировать опасно.
</a:t>
            </a:r>
            <a:endParaRPr lang="en-US" sz="1070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переливанием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процедурой врачи внимательно сверяют группу крови. Это помогает сделать переливание безопасным и выбрать именно ту кровь, которая подойдёт человеку.
</a:t>
            </a:r>
            <a:endParaRPr lang="en-US" sz="1070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своей группы крови полезно в жизни. Оно помогает врачам быстрее принять правильное решение, если человеку вдруг понадобится срочная помощь.
</a:t>
            </a:r>
            <a:endParaRPr lang="en-US" sz="10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показывает, есть ли на эритроцитах особый признак. Если он есть, кровь называют резус-положительной, а если его нет — резус-отрицательной.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учитывают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переливании резус-фактор не менее важен, чем группа крови. Врачи обязательно проверяют его, чтобы кровь не вызвала опасной реакции.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будущих мам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особенно внимательно учитывают при наблюдении за будущими мамами. Это помогает врачам заранее защитить здоровье мамы и малыша.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врачи изучают кровь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Забор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крови берут из пальца или из вены. Процедура быстрая, а специальная подготовка нужна не всегда — врач подскажет, как лучше поступить.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результатам можно узнать, хватает ли гемоглобина, есть ли воспаление и как работает защитная система организма. Это важные подсказки о здоровье.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помогает врачу понять, почему человек чувствует слабость или часто болеет. Иногда по одному исследованию удаётся заметить проблему на раннем этапе.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лечении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врач видит картину крови, ему легче выбрать нужное лечение. Это похоже на карту, которая показывает, где организму нужна помощь.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связана с самочувствием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 становится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быстро устаёт на уроках, чаще зевает и не хочет бегать во дворе. В таких случаях причина может быть не в лени, а в нехватке железа или гемоглобина. Тогда клетки получают меньше кислорода и начинают «ворчать».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которая помогает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крови полезны продукты, в которых есть железо: мясо, печень, бобовые, гречка, яйца и зелёные овощи. Разнообразная еда помогает организму строить новые клетки и поддерживать бодрость без капризов.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для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Крови нравится, когда человек спит достаточно, двигается, пьёт воду и не пропускает обед. Такие простые привычки помогают сердцу, сосудам и клеткам работать дружно, как хорошо натренированная команда.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крови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обновляются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 живут около 120 дней, а потом их заменяют новые. Кровь постоянно обновляется, поэтому организм всё время как будто слегка перезагружается.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6171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сеть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соединить все сосуды человека в одну линию, получится очень длинный путь. Эта сеть такая большая, что доставке по ней точно не соскучиться.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2340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пауз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не только во время игр и уроков, но и во сне. Пока человек отдыхает, организм всё равно продолжает тихо и старательно работать.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друг другу кровью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Человек становится донором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 приходит в медицинское учреждение и сдаёт кровь добровольно. Это простой, но очень важный поступок, который может спасти чью-то жизнь.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Кровь попадает к пациенту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Донорская кровь помогает после травм, операций и тяжёлых болезней. Она поддерживает организм, пока человек выздоравливает и набирается сил.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Кровь проверяют и разделяют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Сданную кровь исследуют и при необходимости разделяют на части. Так одному донору можно помочь сразу нескольким людям с разными потребностями.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работает для нас каждую секунду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это маленькая, но очень трудолюбивая команда. Она доставляет, защищает и помогает заживлять, а мы можем поддержать её здоровым образом жизни и вниманием к своему организму.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2026-05-26T02:24:33Z</dcterms:created>
  <dcterms:modified xsi:type="dcterms:W3CDTF">2026-05-26T02:24:33Z</dcterms:modified>
</cp:coreProperties>
</file>