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основная величина для измерения фигур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измеряют поверхность фигур и считают площадь.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сравнивать фигуры, рассчитывать материалы и решать задачи в геометрии, строительстве, планировании помещений и на картах.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 фигуры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 — это числовая характеристика той части плоскости, которую занимает фигура. Она показывает, насколько велика поверхность внутри её границы.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могут иметь одинаковый периметр, но разную площадь. Значит, длина границы сама по себе не определяет, сколько места занимает фигура.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фигур площади всегда равны. Но при одинаковых длинах сторон разные формы могут давать разные результаты, поэтому важно учитывать именно конфигурацию фигуры.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поверхностей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позволяет сравнивать объекты по занимаемой поверхности, а не по внешнему виду. Это особенно полезно, когда фигуры выглядят по-разному, но требуют одинакового материала или 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единица площади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см²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см² — это площадь квадрата со стороной 1 см. Такая единица показывает, сколько маленьких квадратов помещается внутри фигуры без пропусков и наложений.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м² — это площадь квадрата со стороной 1 м. Эту единицу используют, когда измеряют более крупные поверхности, например пол или стену.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сетке площадь можно находить, подсчитывая клетки. Этот способ помогает увидеть связь между длиной стороны квадрата и площадью фигуры.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прямоугольников при разных размерах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ширине увеличение длины заметно увеличивает площадь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растёт вместе с его сторонами, а не зависит только от одной из них.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для сравнения площадей прямоугольников по формуле S = a × b.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 формуле S = a × b, где a и b — длины смежных сторон. Это одна из самых важных формул школьной геометрии.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измерены в сантиметрах, площадь получится в см²; если в метрах — в м². Единицы площади всегда записывают в квадратном виде.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сколько одинаковых квадратов со стороной в одну единицу длины можно разместить внутри прямоугольника без зазоров и перекрытий.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см²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получится, если сторона квадрата равна 6 см.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одна и та же величина используется дважды: S = a². Это удобно для проверки понимания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«Площадь квадрата».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площадей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наиболее часто используемые формулы площадей школьного курса.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формулах площадь выражается через основание и высоту, поэтому важно правильно их находить.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4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вычисляют по формуле S = ½ × a × h. Она показывает, что треугольник занимает половину соответствующего параллелограмма.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40237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 10 см, а высота 4 см, площадь будет 20 см². Такой пример помогает быстро проверить умение подставлять числа в формулу.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0549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высоту с боковой стороной треугольника. Высота всегда перпендикулярна основанию, и именно её используют в формуле площади.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клеткам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фигур на клетчатой сетке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нескольких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контур фигуры слишком сложный, её удобно мысленно разделить на знакомые элементы: прямоугольники, квадраты и треугольники. Затем находят площадь каждой части отдельно и складывают результаты, получая площадь всей фигуры.
</a:t>
            </a:r>
            <a:endParaRPr lang="en-US" sz="131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Ступеньки и выступы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 со «ступеньками» легко выделить несколько прямоугольников разного размера. Такой приём помогает не теряться в чертеже и быстро находить ответ, даже если границы выглядят неровными и необычными.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помещений часто есть ниши, выступы и углы, которые мешают сразу применить одну формулу. Разбиение на простые фигуры позволяет точно посчитать площадь пола, стен или отдельных участков комнаты.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сложных фигур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небольших фигур используют мм², см² и дм². Они удобны, когда размеры предмета малы, а площадь нужно записать точно, без лишних округлений и 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основные равенства: 1 м² = 10 000 см², 1, а = 100 м², 1 га = 100, а = 10 000 м². Эти соотношения часто используют в 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участков земли и карт применяют а, га и км². Эти единицы удобны, когда поверхность слишком велика для записи в квадратных сантиметрах или метрах.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объект, тем мельче единица площади. Для тетради подойдут см², для класса — м², а для поля или города — а, га и км².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единиц площади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площади важно сначала определить, к какой единице относится ответ: к квадратным сантиметрам, метрам или более крупным земельным единицам.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единица, тем меньше числовое значение. Самый резкий скачок виден при сравнении квадратных метров и квадратных сантиметров.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соотношения единиц 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130" y="2233462"/>
            <a:ext cx="27705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периметром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площади находят длину границы фигуры. Тогда ответ записывают в сантиметрах или метрах, хотя для площади нужны квадратные единицы.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 ту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своя формула. Если перепутать прямоугольник, треугольник или трапецию, результат будет неверным даже при правильных вычислениях.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и параллелограмме высота не всегда совпадает с боковой стороной. Нужно внимательно смотреть, какой отрезок перпендикулярен основанию.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единицах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см² в м² или наоборот легко ошибиться в тысячу или в десять тысяч раз. Поэтому после вычислений всегда проверяют единицы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периметр: в чём разница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две разные характеристики фигуры и правильно выбирать единицы измерения в задаче.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 связаны с одной фигурой, но описывают разные свойства. Одинаковое значение одной величины не означает одинаковое значение другой.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площадь — разные формы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одинаковой площади фигуры могут выглядеть по-разному: одни вытянуты, другие более компактны и почти равномерны по сторонам.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 зависит от «стройности» фигуры. Разные пропорции сторон могут давать одно и то же значение площади.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на основе школьных формул площади прямоугольника и квадрата.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нужна каждый день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ламината, плитки или краски нужно знать площадь комнаты или стены. Это помогает правильно рассчитать количество материалов и не переплатить.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используют при разметке клумб, дорожек и грядок. По ней удобно сравнивать разные участки и заранее оценивать, хватит ли места для задуманного.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площадь нужна при работе с планами кабинета, чертежами и схемами. Она помогает читать изображения не только по длине сторон, но и по занимаемой поверхности.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карт площадь позволяет оценивать размеры озёр, лесов, районов и стран. Без неё трудно сравнивать большие объекты и понимать их реальные масштабы.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 формуле или по разбиению фигуры на части.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365" y="2135780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так важна в математике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площади появилось из необходимости измерять земельные участки. Поэтому оно сразу оказалось связано с реальными задачами, а не только с теорией.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сравнивать фигуры по занимаемой поверхности и изучать их свойства. Без неё невозможно полноценно решать многие задачи школьной геометрии.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картами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картографии площадь нужна для оценки размеров стран, областей, водоёмов и лесов. Она помогает понимать масштабы и сравнивать большие территории.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используют в архитектуре, черчении, компьютерной графике и физике. Она помогает точно описывать плоские объекты и выполнять расчёты в разных областях.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главное, что нужно запомнить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поверхности занимает фигура, и всегда измеряется в квадратных единицах. Формулы, разбиение на части и проверка единиц помогают находить её точно и уверенно.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2026-05-29T03:49:02Z</dcterms:created>
  <dcterms:modified xsi:type="dcterms:W3CDTF">2026-05-29T03:49:02Z</dcterms:modified>
</cp:coreProperties>
</file>