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музыке: от голоса до цифровой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— часть жизни, эмоций, культуры и современных технологий.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сопровождает человека с древности: она звучала в обрядах, труде, праздниках и обучении. У разных народов она помогала выражать чувства, передавать традиции и объединять людей в общую культуру.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через века и культуры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начинает с идеи и превращает её в мелодию, ритм, гармонию и форму. Для этого нужны слух, воображение, память и знание музыкальных правил.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создатель музыкального произведения
</a:t>
            </a:r>
            <a:endParaRPr lang="en-US" sz="2773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песня проходит несколько шагов: черновой набросок, отбор удачных находок, уточнение деталей и оформление в нотах или в цифровой программе.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готовом произведении слышна работа автора над тем, что именно сказать музыкой и как сделать её выразительной для слушателя.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голос звучит в речи и пении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голос умеет говорить, петь, шептать и передавать разные оттенки настроения. У школьников он постепенно меняется и становится шире по диапазону.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как первый музыкальный инструмент человека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голосу рождать звук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возникает благодаря дыханию, голосовым связкам, резонаторам и артикуляции. В подростковом возрасте особенно заметны изменения тембра и высоты голоса.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чаще помогает переключиться после уроков и настроиться на дела.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положительные эмоции; особенно заметна связь музыки с отдыхом, бодростью и эмоциональной поддержкой.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опрос о музыкальных предпочтениях и эмоциях, 2024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вызывает музыка у школьников
</a:t>
            </a:r>
            <a:endParaRPr lang="en-US" sz="268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Мажорные лады обычно воспринимаются как более светлые и радостные, а минорные — как более задумчивые, печальные или спокойные.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передаёт настроение и характер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темп, резкие акценты и плотный ритм усиливают ощущение движения, напряжения и внутренней энергии.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мелодия, мягкая динамика и паузы делают звучание более лиричным, нежным и спокойным.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звуков, тембр, ритм и громкость работают вместе, создавая музыкальный образ и характер произведения.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833989"/>
            <a:ext cx="4037700" cy="22266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чем занимаются разные специалисты и где они работают.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создаётся не одним человеком: результат зависит от совместной работы автора, исполнителя, педагога и технических специалистов.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о музыкальных профессиях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 музыке и их задачи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22574" y="1649799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исполнитель оживляет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превращает ноты в живое звучание, меняя громкость, темп, дыхание, фразировку и интонацию. Так появляется характер исполнения.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как посредник между нотами и слушателем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136907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 произведение звучит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произведение может по-разному звучать у вокалиста, пианиста, скрипача или ансамбля. Каждый состав выбирает свои краски и способы выражения.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музыкальное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 замысла до отклика слушателя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5" y="1328222"/>
            <a:ext cx="213008" cy="1893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95" y="1337689"/>
            <a:ext cx="213008" cy="1704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14566"/>
            <a:ext cx="213008" cy="1893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повседневной жизни подростка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скрасить путь в школу, короткий отдых между уроками и время ожидания. Она делает день более привычным и помогает быстрее переключаться между делами.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тренировки ритмичные треки поддерживают темп и помогают не сбавлять активность. Знакомый мотив часто делает занятие более лёгким и бодрым.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и учёба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музыка помогает сосредоточиться, а любимые песни делают домашние занятия менее утомительными. Она создаёт привычный фон и улучшает настроение.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воспоминания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часто связываются с днями рождения, школьными событиями и семейными встречами. Потом они напоминают о людях, местах и важных моментах жизни.
</a:t>
            </a:r>
            <a:endParaRPr lang="en-US" sz="14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особенно заметно действует, когда человек слушает её в знакомой обстановке: дома, в транспорте или во время отдыха после уроков.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музыка помогает настроению и мотивации; сильнее всего она поддерживает эмоции, а затем — внимание и память.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опрос школьников, иллюстративные данные для диаграммы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влияет на внимание, память и настроение
</a:t>
            </a:r>
            <a:endParaRPr lang="en-US" sz="257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28" y="2077821"/>
            <a:ext cx="218597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803" y="2077821"/>
            <a:ext cx="218597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0903" y="2086609"/>
            <a:ext cx="226148" cy="2010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культурные смыслы хранит народная музыка
</a:t>
            </a:r>
            <a:endParaRPr lang="en-US" sz="2778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протяжная песня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передаёт плавную интонацию, широкое дыхание и особую задушевность. В таких песнях часто слышны переживания, уважение к памяти и связь человека с родной землёй.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барабаны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них нередко важнее мелодии: он помогает координировать танец, обряд или коллективное действие. Барабанное звучание создаёт ощущение единства и сильной энергии.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раги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Рага строится не только как мелодия, но и как особый способ музыкального высказывания. Она связана с временем суток, настроением и традицией исполнения.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Кельтские танцевальные мелодии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и чёткий ритм делают их удобными для танца и народных праздников. В таких мелодиях чувствуется живость, движение и узнаваемый культурный характер.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сделали музыку доступнее: теперь можно записать голос, инструмент и даже целую аранжировку дома, используя микрофон, программу для монтажа и простую звуковую карту.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 музыке: от записи до цифровых платформ
</a:t>
            </a:r>
            <a:endParaRPr lang="en-US" sz="254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изменили и прослушивание: музыка быстро распространяется, хранится в плейлистах и становится частью повседневной жизни, учёбы, отдыха и общения.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музыкального звучания отличаются условиями создания и восприятия.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исполнение сильнее вовлекает слушателя, а запись и цифровой трек удобны для точности, редактирования и широкого распространения.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общепринятых различий между концертным, студийным и цифровым форматом
</a:t>
            </a:r>
            <a:endParaRPr lang="en-US" sz="1193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исполнение, студийная запись и цифровой трек
</a:t>
            </a:r>
            <a:endParaRPr lang="en-US" sz="2693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музыке часто начинается с того, что ребёнок видит и слышит дома, в школе, в фильмах или на концертах знакомых исполнителей.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доступные и часто слышимые формы — вокал и гитара; инструменты, требующие длительной подготовки, выбирают реже.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опрос школьников, иллюстративные данные для диаграммы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инструменты и формы исполнения выбирают школьники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может сообщать о настроении быстрее, чем слова: по темпу, громкости и мелодии человек чувствует спокойствие, тревогу, радость или напряжение.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язык общения без слов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музыкальный образ люди разных языков нередко понимают сходно, потому что ритм и интонация воспринимаются напрямую на слух.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текста музыка тоже создаёт смысл: марш собирает и подбадривает, колыбельная успокаивает, а танцевальная мелодия приглашает к движению и игре.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прослушивания к личному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личный опыт слушателя меняет восприятие музыкального произведения.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877" y="1126960"/>
            <a:ext cx="1997301" cy="1519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746" y="1126960"/>
            <a:ext cx="1997301" cy="15194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504" y="1126960"/>
            <a:ext cx="1997301" cy="15194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9267" y="1126960"/>
            <a:ext cx="1997301" cy="15194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877" y="2787578"/>
            <a:ext cx="1997301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Бах: порядок и глубина звучания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Себастьян Бах показал, как несколько голосов могут вести самостоятельные линии и при этом образовывать цельное музыкальное полотно. Его произведения часто изображают сложное движение мысли, поэтому рядом с его именем особенно уместны ноты и органный силуэт.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477746" y="2787578"/>
            <a:ext cx="1997301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Моцарт: ясность и лёгкость 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Вольфганг Амадей Моцарт создавал музыку, в которой слышны стройность, прозрачность и внутренняя гармония. Его мелодии легко запоминаются, а в изображении его мира хорошо смотрятся портрет композитора, оркестр и аккуратные ноты.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8504" y="2787578"/>
            <a:ext cx="1997301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Бетховен: сила симфонии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Людвиг ван Бетховен расширил выразительность симфонической музыки и сделал её более драматичной и масштабной. Его творчество часто связывают с напряжением, борьбой и победой, поэтому образ композитора хорошо сочетается с мощным оркестром.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19267" y="2787578"/>
            <a:ext cx="1997301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Чайковский: музыка, которую узнают с первых тактов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Ильич Чайковский особенно сильно повлиял на балетную музыку и сделал её близкой широкой публике. Его произведения передают яркие чувства и сценичность, а для иллюстрации подходят портрет, балетная сцена и оркестровая партитура.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Композиторы, которые изменили музыкальную историю
</a:t>
            </a:r>
            <a:endParaRPr lang="en-US" sz="26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дороге и на переменах особенно удобно слушать короткие треки и плейлисты, поэтому мобильный формат остаётся самым привычным.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личные устройства и наушники, а концерты сохраняют ценность как редкий и эмоционально сильный способ слушать музыку.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опрос школьников, иллюстративные данные для диаграммы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подростки чаще всего слушают музыку сегодня
</a:t>
            </a:r>
            <a:endParaRPr lang="en-US" sz="271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соединяет человека, чувства и культуру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начинается с человека и возвращается к нему: она помогает выражать чувства, хранить память, понимать других и видеть культуру как живую часть повседневной жизни.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2026-05-25T01:06:59Z</dcterms:created>
  <dcterms:modified xsi:type="dcterms:W3CDTF">2026-05-25T01:06:59Z</dcterms:modified>
</cp:coreProperties>
</file>