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в системе социальных норм: место, функции и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право упорядочивает жизнь общества и почему это важно?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нормы и общественный порядок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нормы задают правила поведения, по которым люди живут вместе. Они помогают избегать конфликтов, поддерживают доверие и делают общественную жизнь предсказуемой — от школьного класса до общения в сети.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права и сферы его действия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— это система общеобязательных норм, установленных или санкционированных государством и обеспеченных его принудительной силой. Оно действует не выборочно, а для всех, кто находится в пределах правового пространства.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закрепляется в официальных источниках: Конституции, законах, подзаконных актах и локальных документах. Такая форма делает нормы доступными, точными и проверяемыми, что отличает их от неписаных правил.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значимые сферы правового регулирования — собственность, труд, семья, образование, общественный порядок, безопасность и юридическая ответственность. Именно здесь особенно важно согласовать свободу человека и интересы 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207143"/>
            <a:ext cx="4486275" cy="127331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права и морали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общие цели и различия двух регуляторов поведения.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социальных норм, обществознание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точнее и формальнее, а мораль шире охватывает жизненные ситуации и сильнее зависит от внутренних убеждений.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32" y="1609130"/>
            <a:ext cx="2542964" cy="323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права как социальной нормы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48704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Нормативность и общеобязательность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выражено в нормах, рассчитанных на многократное применение к неопределённому кругу лиц. Оно не описывает единичный случай, а устанавливает общий образец поведения для всех участников отношений.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6264081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Формальная определённость и государственная 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Правовые предписания оформляются точно и ясно, поэтому их можно применять и проверять на практике. Исполнение обеспечивается государством, а нарушение влечёт юридические последствия, предусмотренные законом.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права в обществе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права не изолированы: на практике они действуют одновременно и взаимно усиливают друг друга.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«Функции права», обществознание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назначение права — упорядочивать отношения, защищать интересы людей и формировать уважение к закону.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социальная норма становится правовой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формирования и действия правовой нормы в обществе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248" y="1733187"/>
            <a:ext cx="375900" cy="300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4158" y="1695597"/>
            <a:ext cx="375600" cy="37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248" y="3214682"/>
            <a:ext cx="375600" cy="375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4158" y="3214682"/>
            <a:ext cx="375600" cy="375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и мораль: точки соприкосновения и различия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37000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цель
</a:t>
            </a:r>
            <a:pPr algn="l" indent="0" marL="0">
              <a:lnSpc>
                <a:spcPct val="100000"/>
              </a:lnSpc>
              <a:buNone/>
            </a:pPr>
            <a:r>
              <a:rPr lang="en-US" sz="6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право, и мораль ориентируют человека на справедливость, ответственность и уважение к другим. Оба регулятора помогают поддерживать порядок, хотя действуют разными способами и опираются на разные основания.
</a:t>
            </a:r>
            <a:endParaRPr lang="en-US" sz="1337" dirty="0"/>
          </a:p>
        </p:txBody>
      </p:sp>
      <p:sp>
        <p:nvSpPr>
          <p:cNvPr id="14" name="Text 3"/>
          <p:cNvSpPr txBox="1"/>
          <p:nvPr/>
        </p:nvSpPr>
        <p:spPr>
          <a:xfrm>
            <a:off x="5491925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Юридическая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закрепляется в официальных нормах и действует только в юридически значимых ситуациях. Оно определяет, какие поступки разрешены, запрещены или обязательны, и связывает их с последствиями.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237000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Моральная оценка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 рассматривает не только внешний поступок, но и мотивы, намерения, внутреннее отношение к людям. Поэтому моральная оценка обычно шире и глубже юридической.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491925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Моральная основа запретов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правовые запреты совпадают с моральными: нельзя красть, применять насилие, обманывать и унижать достоинство человека. Это показывает их историческую и ценностную связь.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и обычаи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правовой практике обычай особенно заметен в деловом обороте, профессиональной среде и семейно-бытовых отношениях. Он помогает регулировать поведение там, где формального предписания недостаточно.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Обычаи возникают постепенно, когда одно и то же правило долго повторяется в повседневной жизни, труде или деловом общении. Их сила основана на привычке, устойчивости и признании окружающих.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обычаи получают поддержку государства и начинают действовать как правовые нормы. Это возможно только тогда, когда они не противоречат закону, правам человека и общественным интересам.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и религиозные нормы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нормы опираются на веру, священные тексты и авторитет религиозной общины. Их обязательность связана не с государством, а с внутренним убеждением верующего человека.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светском государстве право отделено от религии. Поэтому закон обязателен для всех граждан независимо от их конфессии, а правовые предписания имеют универсальный характер.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запретов совпадает по содержанию: убийство, кража, лжесвидетельство, жестокость по отношению к людям. Это объясняет, почему право и религия нередко поддерживают сходные нравственные ориентиры.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состоит в источнике обязательности, сфере действия и способах контроля. Религия регулирует прежде всего духовную жизнь, а право — общественно значимые отношения, подкреплённые государственным принуждением.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9823" y="1651874"/>
            <a:ext cx="352350" cy="469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1606" y="1651915"/>
            <a:ext cx="352350" cy="469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4590" y="1698895"/>
            <a:ext cx="469800" cy="3758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96344" y="1698795"/>
            <a:ext cx="469800" cy="3758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корпоративных норм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632125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правила организации
</a:t>
            </a:r>
            <a:pPr algn="ctr" indent="0" marL="0">
              <a:lnSpc>
                <a:spcPct val="100000"/>
              </a:lnSpc>
              <a:buNone/>
            </a:pPr>
            <a:r>
              <a:rPr lang="en-US" sz="567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Корпоративные нормы действуют внутри конкретного объединения и помогают упорядочить совместную деятельность. Они задают порядок работы, участия, дисциплины и распределения обязанностей между членами коллектива.
</a:t>
            </a:r>
            <a:endParaRPr lang="en-US" sz="1228" dirty="0"/>
          </a:p>
        </p:txBody>
      </p:sp>
      <p:sp>
        <p:nvSpPr>
          <p:cNvPr id="14" name="Text 3"/>
          <p:cNvSpPr txBox="1"/>
          <p:nvPr/>
        </p:nvSpPr>
        <p:spPr>
          <a:xfrm>
            <a:off x="2733858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Фиксация в локальных актах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нормы обычно закрепляются в уставе, правилах внутреннего распорядка, кодексе поведения или положении организации. Благодаря письменной форме они понятны участникам и могут применяться последовательно.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83559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2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внутреннего порядка
</a:t>
            </a:r>
            <a:pPr algn="ctr" indent="0" marL="0">
              <a:lnSpc>
                <a:spcPct val="100000"/>
              </a:lnSpc>
              <a:buNone/>
            </a:pPr>
            <a:r>
              <a:rPr lang="en-US" sz="587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Корпоративные нормы регулируют поведение в школе, клубе, компании или профессиональном сообществе. Они помогают согласовать действия людей, снизить конфликты и сделать ответственность внутри группы более определённой.
</a:t>
            </a:r>
            <a:endParaRPr lang="en-US" sz="1272" dirty="0"/>
          </a:p>
        </p:txBody>
      </p:sp>
      <p:sp>
        <p:nvSpPr>
          <p:cNvPr id="16" name="Text 5"/>
          <p:cNvSpPr txBox="1"/>
          <p:nvPr/>
        </p:nvSpPr>
        <p:spPr>
          <a:xfrm>
            <a:off x="693730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Граница, установленная законом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Любые локальные правила действуют только в пределах права. Они не могут отменять конституционные гарантии, ограничивать основные права человека или противоречить законам Российской Федерации.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воздействия в системе социального контроля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формальнее мера, тем выше её юридическая определённость и предсказуемость для адресата.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классификация по материалам школьного курса обществознания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контроль сочетает поддержку желательного поведения и санкции за отклонения, но наиболее жёстким остаётся государственное принуждение.
</a:t>
            </a:r>
            <a:endParaRPr lang="en-US" sz="103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система источников права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как верхний уровень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 Конституции начинается вся правовая пирамида. Она определяет базовые принципы устройства государства, закрепляет права человека и задаёт пределы для любых последующих нормативных актов.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ниже по юридической силе
</a:t>
            </a:r>
            <a:pPr algn="l" indent="0" marL="0">
              <a:lnSpc>
                <a:spcPct val="100000"/>
              </a:lnSpc>
              <a:buNone/>
            </a:pPr>
            <a:r>
              <a:rPr lang="en-US" sz="4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Федеральные законы, указы Президента и постановления Правительства развивают конституционные положения в конкретных сферах. Каждый такой акт действует только тогда, когда не противоречит более высокой норме.
</a:t>
            </a:r>
            <a:endParaRPr lang="en-US" sz="1181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Локальные правила на практике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школе, организации или компании локальный акт превращает общие требования в понятные процедуры. На схеме это выглядит как последовательные ступени, где нижний уровень всегда подчинён верхнему.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2385396"/>
            <a:ext cx="4376738" cy="94614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основных видов социальных норм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наиболее формализовано, а мораль и обычай сильнее опираются на традицию и внутренние убеждения человека.
</a:t>
            </a:r>
            <a:endParaRPr lang="en-US" sz="1008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различаются нормы по происхождению, форме закрепления и способам воздействия на поведение.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курсу обществознания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правоотношение и проявляется правомерность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90118" y="2366158"/>
            <a:ext cx="1967420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Юридический факт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происходит событие или действие, которое имеет правовое значение. Именно оно запускает возникновение прав и обязанностей у участников.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8290" y="2535107"/>
            <a:ext cx="1967420" cy="1266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правоотношения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юридического факта стороны получают определённый статус, а их поведение связывается нормой права. Права и обязанности становятся взаимными и конкретными.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91017" y="3194061"/>
            <a:ext cx="1967419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Правомерное поведение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участники соблюдают запреты, исполняют обязанности или используют свои права законным способом. Такое поведение укрепляет порядок и уменьшает вероятность спора.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правонарушения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квалификации деяния важны все элементы одновременно; отсутствие хотя бы одного из них меняет правовую оценку.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материалам учебника обществознания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состав правонарушения позволяет отличить противоправное деяние от случайного вреда или непредусмотренного поведения.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нарушения к ответственности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юридической оценки и применения санкции в зависимости от вида ответственности.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показывает, что правовая грамотность нужна не только взрослым: подросток уже несёт реальные юридические последствия за отдельные поступки.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лет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этого возраста за ряд тяжких деяний в России возможна уголовная ответственность несовершеннолетних.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Уголовный кодекс Российской Федерации, статья 20
</a:t>
            </a:r>
            <a:endParaRPr lang="en-US" sz="3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Правовая культура: от знания к ответственному поведению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правовая культура проявляется, когда человек игнорирует закон, оправдывает нарушения и предпочитает давление вместо законных способов решения споров.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79355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правовая культура начинается с понимания своих прав и обязанностей, уважения к другим людям и умения обращаться к правовым механизмам защиты.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582682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формируют не только уроки обществознания, но и семья, школьная среда и личный опыт, в котором закон становится привычным ориентиром действий.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— основа порядка и ответственности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занимает особое место среди социальных норм, потому что связывает свободу человека с обязанностями, защитой прав и устойчивостью общественного порядка. Именно поэтому правовая грамотность так важна.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2026-05-25T14:16:58Z</dcterms:created>
  <dcterms:modified xsi:type="dcterms:W3CDTF">2026-05-25T14:16:58Z</dcterms:modified>
</cp:coreProperties>
</file>