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общество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разные слои общества и масштабные изменения в мировоззрении.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начала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охватила свыше 30 стран, затронув почти полтора миллиарда человек. Причинами стали вооружённая гонка, сложные союзы и убийство Франца Фердинанда. Война спровоцировала массовые движения и подготовила почву для революций.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мобилизации и ее влияние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миллионов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войны около 65 миллионов человек стали участниками боевых действий. Это затронуло как сельские, так и городские районы, изменив привычный жизненный уклад населения и рынок труда.
</a:t>
            </a:r>
            <a:endParaRPr lang="en-US" sz="91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Вовлечённость новых профессий и расширение промышленных предприятий сопровождали мобилизацию. Значительное число людей переориентировались на работу, связанную с военными нуждами.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сдвиги в трудовых ресурсах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привела к значительным перестановкам в распределении рабочей силы. Это вызвало рост индустриального производства и изменение социальной структуры общества.
</a:t>
            </a:r>
            <a:endParaRPr lang="en-US" sz="8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потери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потеряла около 3,3 миллионов человек, страдая от дисбаланса полов и ослабления трудового потенциала.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резко повлияли на демографическую структуру и социально-экономическое развитие стран-участниц.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1914–1918 гг.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войны для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 странах-участницах значительно снизилось, в России к 1917 году промышленный выпуск упал на 38%.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государств выросли многократно — Германия увеличила долг с 5 до 154 миллиардов марок.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дифференциация усилилась, усугубляя бедность и создавая дефицит товаров первой необходимости.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спекуляции и коррупции в условиях экономического кризиса подрывал доверие к властям и снижал уровень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социальной структуры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ускорила эмансипацию женщин, превратив их в активных участников трудовой сферы и общественной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сословных границ способствовало социальной мобильности и появлению новых социальных групп, включая ветеранов и беженцев.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расширение имущественного расслоения, что усилило социальное неравенство среди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гуманитарный кризис беженцев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потоки беженцев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около 12 миллионов человек были вынуждены покинуть дома из-за военных действий и оккупаций. Это привело к серьёзным изменениям этнических ландшафтов и социальной структуры территорий.
</a:t>
            </a:r>
            <a:endParaRPr lang="en-US" sz="1010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перемещения и страдания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Армяне, поляки, сербы и евреи массово бежали из зон боевых действий, усугубляя гуманитарную ситуацию и вызывая многочисленные социальные проблемы в приёмистских регионах.
</a:t>
            </a:r>
            <a:endParaRPr lang="en-US" sz="10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образование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была введена строевая подготовка и военная дисциплина, формируя новый патриотический настрой у молодёжи.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молодёжные объединения с военной направленностью, например, «Юнкера» в России, укреплявшие национальные и милитаристские идеи.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способствовали усилению националистических тенденций среди школьников и студентов.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кризис и сельское население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производства и социальное напряжение вызвали волны крестьянских протестов, усугубляя продовольственный кризис и дестабилизируя аграрную систему.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в армию затронул более 70% крестьян-земледельцев России, что вызвало серьёзный дефицит рабочей силы на селе и снизило урожайность.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тылу: вызовы и ответ общества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подъём в тылу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военной продукции резко возросло: в России объёмы выросли на 500%, а в Германии — на 200%. Это стало результатом мобилизации всех ресурсов общества.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поддержка военных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подростки массово привлекались к труду, появлялись волонтёрские организации, а общество мобилизовывало себя в условиях дефицита продовольствия и ресурсов.
</a:t>
            </a:r>
            <a:endParaRPr lang="en-US" sz="9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годы Первой мировой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стимулировала рост политической активности женщин, что выразилось в развитии женских движений и демонстрациях за избирательные права. Изменилось отношение к роли женщины в семье и обществе.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массово привлекались к труду на военных заводах, транспортных и медицинских предприятиях. К 1917 году их доля на российских военных производствах достигала 80%.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и протесты в годы войны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войны массовый патриотизм охватил многие страны, сопровождаясь националистическими манифестациями и поддержкой фронта населением.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социалистических, анархистских и пацифистских идей отражал стремление к прекратившимся кровопролитиям и переменам в обществе.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Профсоюзы, студенческие и общественные объединения играли ключевую роль в организации сопротивления, требуя реформ и социальной справедливости.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затягиванием конфликта усилились антивоенные настроения, вызвавшие забастовки 1917 года в России, Франции и Германии, проявлявшиеся в социальной нестабильности.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Раненые, инвалиды войны и социальная защита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раненых и инвалидов Первой мировой превысило 20 миллионов, что создало масштабные социальные вызовы для государств и обществ.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созданы специализированные госпитали и развивались технологии протезирования, примером чему являются усилия Российского Красного Креста и британские ветеранские организации.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начали формировать комплексные программы поддержки бывших солдат и их семей, включая выплаты и реабилитацию, что стало новым элементом социальной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детей и молодежи в условиях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сирот и социальная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тысяч детей стали сиротами, что вызвало развитие благотворительных организаций и государственных программ по уходу, формируя новую систему социальной поддержки несовершеннолетних.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труд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подростки эвакуировались из зон боевых действий, часто работали на производствах и в сельском хозяйстве. Многие были разлучены с семьями, что усугубляло психологические трудности.
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научные изменения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затронул электрификацию промышленности и транспорта, что способствовало переходу к индустриальному обществу с новыми формами производства и коммуникаций.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ускорила внедрение новых технологий — массовое использование танков, самолётов и химического оружия кардинально изменило ведение боевых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пропаганда и роль СМИ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контроль над информацией обеспечивали формирование образа врага и мобилизацию общества через СМИ, включая контроль корреспонденции и репортажей.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стала массовым явлением с распространением патриотических плакатов и листовок, направленных на поддержку морального духа населения и фронта.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экономика и уровень жизни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снижение покупательной 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1917 году инфляция в России выросла до 400%, резко сократив доходы населения. Обычные граждане ощущали дефицит товаров и рост цен, снижая качество жизни и вызывая недовольство.
</a:t>
            </a:r>
            <a:endParaRPr lang="en-US" sz="80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система распределения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острого дефицита хлеба и других продуктов была введена карточная система, например, в Петрограде в феврале 1917 года. Это усилило социальное напряжение и очереди у магазинов.
</a:t>
            </a:r>
            <a:endParaRPr lang="en-US" sz="806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чёрного рынка и дефицит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недостаток мыла, соли и одежды приводил к появлению черного рынка, где товары продавались по завышенным ценам, что усугубляло социальное неравенство и коррупцию.
</a:t>
            </a:r>
            <a:endParaRPr lang="en-US" sz="8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меньшинства и этнические конфликты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армян в Османской империи привёл к гибели около 1,5 миллиона человек и стал одной из трагических страниц войны.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и переселения народов Австро-Венгерской и Российской империй изменили этнический ландшафт регионов, усилив межэтническую напряжённость.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националистических конфликтов сопровождался дискриминацией и насилием, осложняя отношения между этническими группами в послевоенный период.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диаспор вследствие миграций заложило основу для длительных процессов интеграции и вызовов межэтнической политики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под влиянием войны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авангард как отклик на войну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Пауля Нэша и произведения Казимира Малевича выразили разлом традиционных ценностей, зародив авангардные и дадаистские направления как реакцию на разрушения.
</a:t>
            </a:r>
            <a:endParaRPr lang="en-US" sz="106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поэзия военного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поэзия В. Оуэна и Г. Аполлинера глубоко отражала травматизм войны и её влияние на сознание поколения, задавая тон критике насилия.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социальные трансформации после войны
</a:t>
            </a:r>
            <a:pPr algn="ctr" indent="0" marL="0">
              <a:lnSpc>
                <a:spcPct val="8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стала катализатором демократизации, новых социальных движений и переосмысления национальных идентичностей, что сформировало политический и социальный климат XX века.
</a:t>
            </a:r>
            <a:endParaRPr lang="en-US" sz="27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2026-05-11T08:44:15Z</dcterms:created>
  <dcterms:modified xsi:type="dcterms:W3CDTF">2026-05-11T08:44:15Z</dcterms:modified>
</cp:coreProperties>
</file>