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философия: как стихотворение размышляет о мире и человеке
</a:t>
            </a:r>
            <a:endParaRPr lang="en-US" sz="3407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превращает чувство в размышление о смысле 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философскую лирику в 11 классе
</a:t>
            </a:r>
            <a:endParaRPr lang="en-US" sz="218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учит видеть в стихотворении не только настроение, но и мысль о человеке, времени и свободе. Именно поэтому она помогает глубже понимать Тютчева, Фета, Блока, Цветаеву, Мандельштама и Бродского.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философским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Философским становится текст, который выходит за пределы личного переживания и ставит общие вопросы о времени, памяти, судьбе, истине и границах человеческого опыта.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лирики характерны многозначность, обобщение, афористичность и внутреннее напряжение между эмоциональным переживанием и попыткой его осмыслить.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образ: он не просто украшает речь, а помогает выразить мысль точнее, чем прямое определение или рассуждение.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как опора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понятие называет идею и делает ее интеллектуально ясной. Но само по себе оно редко передает глубину лирического опыта. Поэтому в поэзии мысль нуждается в точной словесной форме.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как форма переживания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делает смысл ощутимым, зримым и запоминающимся. Символ, метафора, ритм и звукопись создают пространство намеков, где идея раскрывается через ассоциации, а не через прямое объяснение.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Логос и образ: два языка поэтической мысли
</a:t>
            </a:r>
            <a:endParaRPr lang="en-US" sz="2283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программе литературы 11 класса и корпусу русской лирики XIX–XX веков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поэтической философии в русской лирике
</a:t>
            </a:r>
            <a:endParaRPr lang="en-US" sz="180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отдельные сюжеты, а устойчивые смысловые поля философской лирики.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время, память и самоопределение личности; бытовая тема отступает перед вечными вопросами.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истоки: от античности к русской лирике
</a:t>
            </a:r>
            <a:endParaRPr lang="en-US" sz="1922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Платон, Аристотель и стоики сформировали основные вопросы о мире, истине, мере и человеческом достоинстве, а поэзия показала, что мысль может быть художественной.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символизм усилили интерес к внутренней жизни личности, скрытому смыслу реальности и к тому, что нельзя выразить прямым рассуждением.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лирика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Ломоносова, Державина, Тютчева и Фета философская мысль соединяется с образностью, а стихотворение становится формой наблюдения и духовного опыта.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Блока, Цветаевой, Мандельштама и Бродского философская лирика обретает историческую остроту: в центре оказываются память, свобода, судьба и цена личного выбора.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13298"/>
            <a:ext cx="4724400" cy="22510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поэта свой философский акцент, но всех объединяет стремление осмыслить границы человеческого существования.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русской литературы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философский центр смещается от природы к истории, памяти и личной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Поэты-философы и ведущие мотивы их лирики
</a:t>
            </a:r>
            <a:endParaRPr lang="en-US" sz="215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воспринимали видимую реальность как слой намеков, за которым скрыта более глубокая, не сразу доступная истина. Образы города, тумана, света и ночи указывают на тайну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Блока, Белого и их современников символ не только создает настроение, но и заставляет читателя искать скрытый смысл. Поэтому стихотворение читается как путь от видимого к невыразимому.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мир как система знаков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особенностям философской лирики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соотносятся эмоция, мысль и образ в стихотворении
</a:t>
            </a:r>
            <a:endParaRPr lang="en-US" sz="181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выразительность возникает в точке перехода от личного чувства к общему смыслу.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эффект создается не логической схемой, а совместным движением эмоции, образа и мысли.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Тютчев: хаос, космос и границы слова
</a:t>
            </a:r>
            <a:endParaRPr lang="en-US" sz="237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Тютчева мир предстает как напряженное противостояние порядка и стихийности. Человек ощущает себя частью вселенной, но не способен полностью ее постичь.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Тютчева не фон, а живая сила, которая хранит тайну бытия. Поэтому его стихи часто передают чувство тревоги, восхищения и духовной неустойчивости.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«Мысль изреченная есть ложь» выражают пределы языка: самое глубокое переживание не исчерпывается точным определением и остается больше любого высказывания.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философский смысл в лирическом стихотворении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смыслового развития: от конкретного образа к обобщению и многозначному финалу.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Мандельштама память удерживает не только личный опыт, но и культурную преемственность: слово сохраняет имена, тексты и связь человека с историей.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Бродского память помогает противостоять забвению и разрыву биографии, превращая поэтическую речь в способ сохранить внутреннюю устойчивость и достоинство.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поэтов воспоминание не сводится к прошлому: оно становится активной силой, которая формирует личность в настоящем и определяет её ответственность.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слово в их лирике звучит как форма духовного сопротивления: оно не даёт исчезнуть опыту, который нельзя восстановить только фактом или датой.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форма существования личности и культуры
</a:t>
            </a:r>
            <a:endParaRPr lang="en-US" sz="185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Фет: философия мгновения и красоты
</a:t>
            </a:r>
            <a:endParaRPr lang="en-US" sz="2373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показывает, что смысл может открываться в кратком переживании, когда звук, свет и движение сливаются в цельное впечатление. В таком мгновении мир кажется гармоничным и завершённым.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не объясняет красоту напрямую, а позволяет её почувствовать через тонкие детали природы и настроения. Так мгновение становится способом понять полноту жизни без отвлечённых рассуждений.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11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мотивы у русских поэтов XIX–XX веков
</a:t>
            </a:r>
            <a:endParaRPr lang="en-US" sz="194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соперничество авторов, а разные способы философского взгляда: через природу, мгновение, историю, свободу, память и время.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акцентов от космоса к личной ответственности отражает усложнение поэтической мысли в русской лирике.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Цветаева: свобода, любовь и внутренняя цена выбора
</a:t>
            </a:r>
            <a:endParaRPr lang="en-US" sz="171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поэзия — это предельная искренность, где личный голос не подчиняется внешнему правилу. Отсюда напряжённость интонации и резкость самоопределения.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её лирике никогда не бывает спокойной: она требует полной отдачи и одновременно испытывает человека на прочность, превращая чувство в нравственный выбор.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 Цветаевой не равна лёгкости. Она связана с одиночеством, внутренним разрывом и готовностью нести последствия собственной правды до конца.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её философский смысл рождается из конфликта между личной верностью себе и невозможностью быть понятой всеми; именно это придаёт стихам драматическую силу.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образов показывает, что философская мысль в поэзии выражается не определением, а системой символов.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поэзии XIX–XX веков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категории и поэтические образы
</a:t>
            </a:r>
            <a:endParaRPr lang="en-US" sz="220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идеи в лирике раскрываются через устойчивые образы, которые создают узнаваемый смысловой эффект.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Бродского время воспринимается как главная мера человеческого существования, а исторический разрыв и одиночество становятся испытанием для личности, языка и памяти.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требуют точного чтения: сложный синтаксис, культурные аллюзии и строгая интонация помогают показать, что достоинство человека сохраняется через слово и внутреннюю форму.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Бродский: время, изгнание и достоинство слова
</a:t>
            </a:r>
            <a:endParaRPr lang="en-US" sz="1941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и европейской литературы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поэтическая философия в разные эпохи
</a:t>
            </a:r>
            <a:endParaRPr lang="en-US" sz="190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 отменяет предыдущий: новые направления переосмысливают старые вопросы, но отвечают на них иначе и с иной степенью личной вовлечённости.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движение ведёт от общих представлений о мире к более личному и трагическому переживанию бытия.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философского стихотворения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лирического текста от темы к философскому выводу.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учит мыслить о главном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показывает, что стихотворение может не только выражать чувство, но и открывать смысл человеческого существования через образ, ритм и интонацию. Это делает чтение поэзии внимательным и глубоким.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2026-05-23T21:30:33Z</dcterms:created>
  <dcterms:modified xsi:type="dcterms:W3CDTF">2026-05-23T21:30:33Z</dcterms:modified>
</cp:coreProperties>
</file>