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в литературе: как в книгах показываются боль, выбор и утрата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раскрывает цену поступка: герой теряет, выбирает и отвечает за последствия.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«трагическое» на уроке литературы в 7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— это изображение событий, где человек оказывается перед бедой и почти не может избежать боли или утраты. В 7 классе тема помогает понять поступки героев, их чувства и причины конфликта. Мотивы трагического звучат и в сказках, и в балладах, и в рассказах — особенно там, где судьба кажется непреодолимой.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трагического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строится на остром конфликте: герой сталкивается с обстоятельствами, которые давят сильнее его воли. Возникает напряжение и ощущение, что исход уже предопределён.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важен тяжёлый выбор: решения принимаются в момент, когда последствия неизбежны. Часто он приводит к потере, ошибке или несчастью, и всё становится необратимым.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обычно вызывает сочувствие, потому что стремится к добру, справедливости или свободе. Но даже благородные намерения не спасают: страдание и утрата оказываются в центре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трагический сюжет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→ завязка → развитие действия → кульминация → развязка → нравственный итог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герой: сильный человек в трудной ситуации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Благородные качества и жёсткие обстоятельства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герой обычно смел, честен или глубоко ответственен: он стремится к справедливости, любви, свободе. Однако у него есть предел — слабость, ошибка или жизненное ограничение.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место, которое приводит к беде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благородные намерения не дают спасения: обстоятельства оказываются сильнее. Поэтому читатель сочувствует герою и воспринимает его утрату как заслуженно тяжёлую, но человеческую.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возникает трагический конфликт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Источником беды может стать ложь или равнодушие — поступки других людей или собственная внутренняя слабость. Тогда конфликт усиливается не только внешними событиями, но и моральным выбором.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причина трагедии находится внутри самого героя: он понимает правильный путь, но ошибается в решающий момент. Его сомнение или упрямство становится дверью в несчастье.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конфликт рождается в столкновении человека и мира вокруг: судьбы, войны, несправедливости. Часто рядом оказываются чувства вроде ревности, гордости или страха, которые не дают действовать спокойно.
</a:t>
            </a:r>
            <a:endParaRPr lang="en-US" sz="1284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трагично, когда личное желание почти невозможно изменить: судьба, обстоятельства или последствия уже запущены. В таких сюжетах боль возникает из невозможности повернуть назад.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читатель видит страдание там, где утрата и война ломают привычную жизнь.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трагическим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трагическое сильнее всего проявляется в ситуациях, где потеря неизбежна и почти невозможно защитить близких.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тем, часто встречающихся в школьных примерах трагического (качественные категории без привязки к точной статистике).
</a:t>
            </a:r>
            <a:endParaRPr lang="en-US" sz="8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837" y="1145300"/>
            <a:ext cx="4372419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Произведение, автор, характер конфликта и итог в ключевых школьных примерах трагического.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в известных произведениях русской и зарубежной литературы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конфликт связан с невозможностью избежать тяжёлой цены: любовь, честь и мечта сталкиваются с разрушительными обстоятельствами.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программы и учебной литературы по зарубежной и русской классике.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может быть рассказан в разных формах, но трагическое узнаётся по ощущению внутренней боли, утраты и необратимых последствий.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— один конкретный жанр, а трагическое описывает более широкое чувство высокой цены событий.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различения понятий «жанр» и «смысловое содержание» в школьном курсе литературы.
</a:t>
            </a:r>
            <a:endParaRPr lang="en-US" sz="8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создает ощущение трагического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усиливают трагическое через контраст света и тьмы, через короткие напряжённые фразы и повторяющиеся детали. Так возникает предчувствие беды, а читатель постепенно чувствует, что развязка близка и станет тяжёлой.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 слова, передающие страх, одиночество, безысходность и сожаление. Символические предметы, например сломанное дерево, пустая дорога, потухшая свеча или увядший цветок, становятся знаком потери и хрупкости жизни.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93606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Нарушенный запрет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мифах трагическое часто начинается с того, что герой переступает запрет: игнорирует предупреждение богов, нарушает табу или обещание. Последствие неотвратимо, и судьба требует расплаты.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и опасность в сказках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трагический мотив проявляется через разлуку, изгнание или встречу с опасностью. Герою приходится идти по трудной дороге, чтобы спасти близких и доказать верность собственным чувствам.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и испытание судьбы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нередко превращает испытание в беду: герой уверен, что справится в одиночку, и теряет путь. Трудности раскрывают цену самолюбия и показывают, как быстро рушится благополучие.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Жертва ради близких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фольклоре часто требует смелости: герой жертвует удобством, покоем или даже будущим ради тех, кто дорог. История убеждает, что у каждого поступка есть последствия.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в фольклоре и мифах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эмоции накапливаются: напряжение поддерживает внимание, а сочувствие заставляет возвращаться к судьбе героя и его выбору.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трагическое у читателя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отклик дают сочувствие и напряжение: читатель переживает не только события, но и внутренние причины трагедии.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(без статистических замеров), условные баллы по степени выраженности эмоций.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трагического в русской литературе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«Мцыри» Лермонтова свобода становится мечтой и испытанием одновременно: герой стремится к воле, но обстоятельства и судьба делают осуществление невозможным, приводя к тяжелому итогу.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«Борис Годунов» показывает трагедию власти и совести: политические решения сталкиваются с виной и страхом, а внутренний конфликт усиливается историческими обстоятельствами и необратимыми последствиями.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«Смерти Ивана Ильича» Толстой выводит трагическое из быта: герой понимает цену прожитого времени слишком поздно. В «Судьбе человека» Шолохов соединяет утрату и нравственную стойкость.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трагические истории запоминаются надолго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Свеча, которая гаснет в полутьме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остается потухшая свеча, и вместе с ней словно исчезает привычный ход жизни. Читатель замечает не только событие, но и тишину после него: в таких эпизодах память цепляется за детали утраты.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Засушенный цветок как след утраченной надежды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мог надеяться до последнего, но финал все равно оказывается печальным. Засушенный цветок напоминает, что любовь и верность не исчезают, даже когда уходят люди или мечты, а остаются последствия.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Раскрытая книга и внезапная тишина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трагедия приходит как короткий поворот в судьбе, после которого уже нельзя «вернуть обратно». Раскрытая книга в воображении превращается в знак: история продолжает жить в чувствах и разговорах после прочтения.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трагический эпизод в произведении
</a:t>
            </a:r>
            <a:endParaRPr lang="en-US" sz="2341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разбор: конфликт → выбор → последствия → трагизм → авторский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45" y="1488200"/>
            <a:ext cx="3907504" cy="22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Контраст, символы, повторы и точные детали делают боль ощутимой: трагизм рождается не только сюжетом, но и языком произведения.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Средства, которые усиливают трагизм в тексте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выразительные средства поддерживают тему утраты и внутренней боли, тем убедительнее трагический эффект: язык делает переживание личным для читателя.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приемов (школьный анализ текста).
</a:t>
            </a:r>
            <a:endParaRPr lang="en-US" sz="9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в произведениях о современном мире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о войне и разрывах трагическое раскрывается через утрату близких, разлуку и невозможность вернуть прежнюю жизнь. Герой переживает страх и выбирает, как жить дальше.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конфликты и кризисы отношений тоже создают трагический узел: люди ранят друг друга словами, но исправить уже трудно. Отсюда — чувство вины и сожаление, которое не отпускает.
</a:t>
            </a:r>
            <a:endParaRPr lang="en-US" sz="1381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потеря дома показывают, что беда может быть не только внешней, но и внутренней. Читатель узнает знакомый страх ошибиться и не суметь изменить обстоятельства.
</a:t>
            </a:r>
            <a:endParaRPr lang="en-US" sz="1377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остается важной, потому что современные испытания по форме меняются, а по сути — не исчезают. Трагическое помогает понять цену решения и последствия без романтических обещаний.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персонаж может в разных сценах проявлять разные черты, но жанровый эффект обычно определяется финальным итогом и степенью потерь или побед.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трагическое, комическое и героическое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трагическое сильнее связано с утратой и тяжелым решением: читатель чаще всего остаётся с чувством необратимости происходящего.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сравнения понятий (без статистических данных), условные баллы.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605221"/>
            <a:ext cx="378000" cy="30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65761"/>
            <a:ext cx="378000" cy="336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трагическое на уроках литературы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сочувствие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учит сопереживать: читатель пытается понять чувства героя и людей вокруг него. Это помогает внимательнее относиться к чужой боли и не воспринимать страдание как «случайность».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цену выбора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что свобода и долг имеют последствия. Герой может ошибиться, но ответственность за решение отражается в судьбах других персонажей и меняет жизнь надолго.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читать внутренний мир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важно тем, что заставляет различать событие и переживание: что человек думает, чего боится и о чем жалеет. Такой взгляд формирует более точное понимание текста.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думать о нравственности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трагических историях особенно ясно звучат вопросы совести, честности и сострадания. Уроки литературы связывают такие смыслы с поступками, делая выводы практичными для школьной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трагическое помогает понять ценность жизни и ответственность
</a:t>
            </a:r>
            <a:endParaRPr lang="en-US" sz="319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в литературе соединяет конфликт, утрату и нравственный смысл. Оно показывает, что человек не всесилен, но его выбор имеет значение. Эти произведения учат совести, состраданию и цене решений.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2026-05-15T05:28:47Z</dcterms:created>
  <dcterms:modified xsi:type="dcterms:W3CDTF">2026-05-15T05:28:47Z</dcterms:modified>
</cp:coreProperties>
</file>