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при Петре I: эпоха преобразований и модернизации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Преобразования, выведшие Россию на новый уровень развития и влияния в Европе.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XVII века Россия оставалась преимущественно аграрной и слаборазвитой страной с устаревшими армией и управлением, испытывая угрозу изоляции на международной арене.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вызовы и внутренние трудности России на рубеже веков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жизнь и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проявил исключительную энергию и любознательность с юных лет. Он лично участвовал в строительстве судов, военных операциях и осваивал передовые науки.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мотивы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Стремясь модернизировать Россию, он видел цель – догнать и превзойти европейские державы, создав мощную армию и современное государство с эффективным управлением.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Петра I: характер, образование и мотивация реформатора
</a:t>
            </a:r>
            <a:endParaRPr lang="en-US" sz="28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опыт Запада: результаты Великого посольства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Великого посольства Пётр I освоил технологии кораблестроения в Голландии, что стало отправной точкой для создания мощного русского флота.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кораблестроения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Посольство позволило установить дипломатические и торговые связи, а также привлечь европейских специалистов для работы в России, стимулируя промышленное развитие.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союзов и нанимание мастеров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оценил организованность управления и культуру Запада, что вдохновило его на реформы в российской бюрократии и социальной сфере.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 европейской системы власти
</a:t>
            </a:r>
            <a:endParaRPr lang="en-US" sz="26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российского государственного устройства до реформ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основывалась на стрельцах, чья эффективность снижалась из-за устаревших методов и отсутствия профессионализма в вооружённых силах.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управление осуществлялось через Боярскую думу и систему приказов, в которой доминировали дворяне и патриархат, сохраняя традиционные формы власти.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система страдала от коррупции, замедленных процессов и значительного влияния родовых привилегий на служебные назначения.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административные реформы Петра I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Табель о рангах 1722 года легализовала продвижение по службе на основе заслуг, а не происхождения, что стимулировало развитие бюрократии.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коллегий с 1717 года обеспечило коллегиальный принцип управления и заменило устаревшие приказы более эффективной системой.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Сената в 1711 году создало высший государственный орган, ответственный за контроль над администрацией при отсутствии царя.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служилого дворянства и чиновничьей иерархии создало новую государственную элиту, лояльную реформаторам и реформам.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российского военного флота: этапы и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Азовские походы 1695–1696 годов ознаменовали начало флота с заложением верфей в Воронеже и построением первых боевых судов.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морские базы появились в Санкт-Петербурге, Архангельске и Кронштадте, что позволило формировать регулярный флот, укреплявший морские границы России.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политика и налоговые преобразования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1718 — Введение подушного налогообложения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подворного налога на подушный существенно увеличила доходы государства, но осложнила положение крестьян и горожан.
</a:t>
            </a:r>
            <a:endParaRPr lang="en-US" sz="2133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таможенных пошлин
</a:t>
            </a:r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Ограниечение импорта через таможни поддержало отечественное производство и снизило зависимость от зарубежных товаров.
</a:t>
            </a:r>
            <a:endParaRPr lang="en-US" sz="2529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налогов на бороды и промыслы
</a:t>
            </a:r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на бороды, мелкие ремёсла и винокурение повысили бюджетные поступления и стимулировали внутреннюю экономику.
</a:t>
            </a:r>
            <a:endParaRPr lang="en-US" sz="2473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паспортной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 учёта населения усилил контроль над миграцией и способствовал жёсткому административному учёту.
</a:t>
            </a:r>
            <a:endParaRPr lang="en-US" sz="24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Российской империи,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губерний как фактор централизации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губерний повысило административную эффективность и позволило контролировать обширные территории.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губерний способствовало укреплению вертикали власти и улучшению управления налогами и мобилизацией.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науки в эпоху Петра I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гражданской азбуке в 1708 году упростил письменность и открыл доступ к образованию широким слоям населения.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светских школ, таких как Навигацкая, Артиллерийская и Медицинская, готовило специалистов для современных нужд государства.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 1724 году Академии наук и выпуск первой национальной газеты «Ведомости» стали вехами просвещения и науки в России.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регулярной армии и флота: организация и нововведения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ввёл обязательную службу на всю жизнь, что обеспечило стабильный состав войска. Рекрутская система позволила формировать боеспособные полки пехоты и кавалерии, адаптированные по европейским стандартам.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постоянной армии и рекрутской системе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две морские силы, оснащённые кораблями по Голландскому образцу. Построены верфи в ключевых пунктах, сформирован офицерский корпус, что обеспечило России контроль над важными морскими путями.
</a:t>
            </a:r>
            <a:endParaRPr lang="en-US" sz="188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Балтийского и Каспийского флотов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получила новое оружие, униформу и уставы, что повысило её эффективность. Внедрение европейских армейских практик укрепило порядок и ответственность среди солдат и офицеров.
</a:t>
            </a:r>
            <a:endParaRPr lang="en-US" sz="197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оснащение и дисциплина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Северная война и утверждение России как великой державы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итогам Ништадтского мира Россия получила обширные территории на Балтике. Это обеспечило статус великой державы и открыло новый торговый путь на запад через Балтийское море.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войны Россия столкнулась со Швецией за контроль над Балтийским морем. Ключевые сражения — осада Нарвы и победа под Полтавой — изменили баланс сил в регионе.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Санкт-Петербурга и перенос столицы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1703 году началось строительство Санкт-Петербурга как морской крепости и порта на Неве, символа европейских реформ и окна в Европу.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1712 году столица была перенесена из Москвы, способствуя развитию новой европейской столицы с уникальной архитектурой и быстрым ростом населения к 1720-м годам.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и промышленное развитие
</a:t>
            </a:r>
            <a:endParaRPr lang="en-US" sz="4478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мануфактур и поддержка предпринимательства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XVIII века количество мануфактур увеличилось многократно благодаря стимулированию отечественного производства и поддержке крупных заводчиков, таких как Демидовы и Строгановы.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горной промышленности и госмонополии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построены крупные металлургические заводы. Введены государственные монополии на соль, табак и спирт, что усилило контроль и увеличило экспорт железа и меди.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реформы Петра I: таблица изменений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реформ и их ключевые меры по годам показывают системность преобразований в разных сферах.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охватили все важнейшие области, создав условия для современного государства и укрепления власти Российской империи.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государственного управления и законодательства
</a:t>
            </a:r>
            <a:endParaRPr lang="en-US" sz="4140" dirty="0"/>
          </a:p>
        </p:txBody>
      </p:sp>
      <p:sp>
        <p:nvSpPr>
          <p:cNvPr id="10" name="Text 2"/>
          <p:cNvSpPr txBox="1"/>
          <p:nvPr/>
        </p:nvSpPr>
        <p:spPr>
          <a:xfrm>
            <a:off x="2069400" y="18282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1711 — Учреждение Сената
</a:t>
            </a:r>
            <a:pPr algn="l" indent="0" marL="0">
              <a:lnSpc>
                <a:spcPct val="130040"/>
              </a:lnSpc>
              <a:buNone/>
            </a:pPr>
            <a:r>
              <a:rPr lang="en-US" sz="95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высший государственный орган для управления страной в отсутствие царя, что повысило эффективность и централизовало власть.
</a:t>
            </a:r>
            <a:endParaRPr lang="en-US" sz="2478" dirty="0"/>
          </a:p>
        </p:txBody>
      </p:sp>
      <p:sp>
        <p:nvSpPr>
          <p:cNvPr id="11" name="Text 3"/>
          <p:cNvSpPr txBox="1"/>
          <p:nvPr/>
        </p:nvSpPr>
        <p:spPr>
          <a:xfrm>
            <a:off x="2069400" y="42615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1718 — Введение коллегий
</a:t>
            </a:r>
            <a:pPr algn="l" indent="0" marL="0">
              <a:lnSpc>
                <a:spcPct val="130040"/>
              </a:lnSpc>
              <a:buNone/>
            </a:pPr>
            <a:r>
              <a:rPr lang="en-US" sz="979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57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Пришли на смену приказам коллегиальные органы управления, обеспечившие профессионализм и системность в работе государственных структур.
</a:t>
            </a:r>
            <a:endParaRPr lang="en-US" sz="2544" dirty="0"/>
          </a:p>
        </p:txBody>
      </p:sp>
      <p:sp>
        <p:nvSpPr>
          <p:cNvPr id="12" name="Text 4"/>
          <p:cNvSpPr txBox="1"/>
          <p:nvPr/>
        </p:nvSpPr>
        <p:spPr>
          <a:xfrm>
            <a:off x="2069400" y="66993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1722 — Создание прокуратуры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Прокуратура взяла на себя контроль за соблюдением законов и борьбу с коррупцией среди чиновников.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9855350" y="3145238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приказной системы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Упразднение старых административных структур и переход к разделению властей по функциям улучшили управление и снизили хаос.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устройстве Русской православной церкви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1721 году упразднена должность патриарха, что положило конец церковной автономии и укрепило светский контроль над церковью.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патриаршества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высший церковный орган, напрямую подчинённый государству, обеспечившим контроль над духовенством и религиозными вопросами.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Святейшего Синода
</a:t>
            </a:r>
            <a:endParaRPr lang="en-US" sz="3197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ограничила роль церкви в политике и образовании, снижая её самостоятельность и вводя ограничения для монастырей.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влияния церкви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реформ Петра I и сопротивление преобразованиям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социальной напряжённости увеличило разрыв между служилой элитой и основным населением страны.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реформам проявлялось в старообрядческих протестах, массовом бегстве крестьян и вооружённых восстаниях в начале XVIII века.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получило расширенные служилые права и возможности для воспитания и карьерного роста в новой системе.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крепостного права и введение подушной подати значительно увеличили налоговое бремя на крестьян.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Культурно-историческое наследие эпохи Петра I и его влияние
</a:t>
            </a:r>
            <a:endParaRPr lang="en-US" sz="4236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I заложил основы европеизации через обучение дворян за границей и создание новых академий науки и искусства.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светского искусства и европейской архитектуры преобразило облик городов и формировало современную культуру быта.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внешних связей способствовало развитию торговли и науки, что укрепило международный статус России в XVIII веке.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оценка реформ Петра I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Петра I заложили фундамент для превращения России в европейскую империю с модернизированным государством, армией и культурой, но обострили социальные противоречия и усилили крепостничество.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2026-05-11T06:03:54Z</dcterms:created>
  <dcterms:modified xsi:type="dcterms:W3CDTF">2026-05-11T06:03:54Z</dcterms:modified>
</cp:coreProperties>
</file>