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курс английского языка я выбрал и почему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для 9 класса: от школьной программы к ОГЭ и свободному общению.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курсах английского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английского языка помогает развивать речь, понимание на слух, чтение, письмо и словарный запас. Для ученика 9 класса особенно полезен тот вариант, который одновременно поддерживает школьную программу и готовит к экзамену.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английского в 9 классе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грамматики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школьный курс часто возвращает к уже знакомым правилам и помогает закрепить их на практике. Ученики учатся точнее строить фразы и меньше ошибаться в письменных работах.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словаря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активно пополняется лексика по темам школы, семьи, путешествий, здоровья и досуга. Это помогает не только отвечать у доски, но и понимать тексты, задания и короткие диалоги.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текстами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включает чтение небольших текстов, поиск главной мысли и ответы на вопросы. Такая практика развивает внимание к деталям и делает понимание английского более уверенным.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ОГЭ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9 класса тесно связан с экзаменом: повторяются типичные темы и форматы заданий. Это помогает ученику чувствовать себя спокойнее на контрольных и лучше ориентироваться в заданиях ОГЭ.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 письменная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с диалогами, пересказом и короткими письмами учат выражать мысли понятнее. Постепенно становится легче понимать речь на слух и отвечать полными фразами.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курс и практическое общение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курс строится вокруг тем, которые встречаются в обычной жизни: знакомство, покупки, школа, хобби и поездки. Благодаря этому английский воспринимается не как набор правил, а как полезный инструмент общения.
</a:t>
            </a:r>
            <a:endParaRPr lang="en-US" sz="106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устной практики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таких занятиях ученики чаще говорят вслух, задают вопросы и отвечают на них. Это помогает быстрее преодолеть страх ошибки и научиться свободнее использовать простые фразы.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учит словам и выражениям, которые действительно нужны в диалоге. Вместо сложных конструкций ученики сначала осваивают понятные, короткие фразы, а затем постепенно расширяют речь.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и 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произношению и интонации, чтобы речь звучала понятнее и естественнее. Когда ученик регулярно тренируется в парах, ему легче отвечать без долгих пауз.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курсов английского языка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какой курс лучше подходит под конкретную цель обучения.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курса своя задача: один помогает в школе, другой — говорить свободнее, третий — учиться в удобное время.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описаний видов курсов из структуры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направления в изучении английского выбирают чаще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цели чаще всего приводят учеников на курсы. Интересы могут меняться, но практическая польза обычно остаётся главным критерием выбора.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подготовка к экзамену и разговорная практика: они дают заметный результат и в школе, и в повседневной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интересов учащихся для учебной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выбор курса английского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курса для ученика 9 класса: от цели к началу занятий.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58671"/>
            <a:ext cx="244327" cy="1954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58771"/>
            <a:ext cx="244327" cy="1954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58771"/>
            <a:ext cx="244327" cy="1954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930" y="2128402"/>
            <a:ext cx="224175" cy="25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Очные и онлайн-курсы английского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Очные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Проходят в школе, языковом центре или клубе и дают больше живого общения. Ученику проще задавать вопросы, сразу слышать ответ и тренировать речь в паре или в группе.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тем, у кого плотное расписание или дорога до занятий занимает много времени. Урок можно проходить через компьютер, планшет или телефон, не теряя связи с преподавателем.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другими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форматах важны диалоги, задания в парах и обсуждение тем. Совместная работа помогает быстрее запоминать слова и учиться слушать собеседника.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формата, результат появляется при постоянных занятиях и выполнении домашних заданий. Именно регулярная практика помогает удерживать материал и не терять темп обучения.
</a:t>
            </a:r>
            <a:endParaRPr lang="en-US" sz="11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английского для подготовки к ОГЭ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5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Повторить базу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курс возвращает к основным темам школьной программы, чтобы убрать пробелы. Это помогает ученику чувствовать себя увереннее перед более сложными экзаменационными заданиями.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32932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Разобрать формат экзамена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изучается структура ОГЭ: чтение, аудирование, грамматика, лексика, письмо и устная часть. Понимание формата снижает тревогу и помогает не теряться на экзамене.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95859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Потренироваться на заданиях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курсе много практики по образцу экзамена, чтобы ученик привык к типовым заданиям. Регулярное выполнение тестов показывает, какие темы уже освоены, а какие нужно повторить.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58783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Укрепить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успешной сдачи ОГЭ важно не только знать правила, но и быстро вспоминать нужные слова. Поэтому на курсе уделяют внимание повторению лексики по основным темам.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1724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Научиться отвечать устно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часть требует спокойной и чёткой речи, поэтому ученики тренируют короткие ответы и диалоги. Такая подготовка помогает говорить увереннее и без лишних пауз.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5783" y="2046576"/>
            <a:ext cx="1753205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Курс, который помогает в будущей профессии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для туризма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мечтает о путешествиях и работе с людьми, английский становится особенно полезным. На курсе можно учить фразы для общения с гостями, чтение расписаний и простые сообщения на английском. Это помогает уверенно чувствовать себя в поездках и понимать инструкции.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для IT и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современных профессиях нужно читать материалы на английском и разбираться в терминах. Курс может включать работу с инструкциями, обучающими видео и короткими сообщениями. Такой опыт постепенно готовит к будущему обучению и проектам.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для медиа и дизайна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Тем, кто интересуется медиа, дизайном или творческими профессиями, английский нужен для поиска идей и общения с другими авторами. На занятиях полезны карточки со словами, обсуждение проектов и работа за ноутбуком, где видно, как язык помогает в реальной задаче.
</a:t>
            </a:r>
            <a:endParaRPr lang="en-US" sz="1289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764462"/>
            <a:ext cx="5597100" cy="22882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учиться на курсе английского успешно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поддерживают регулярное обучение и делают каждый урок полезнее.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постоянство и повторение: они помогают закреплять знания и постепенно переводить их в активные навыки.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практик на курсах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влияют на выбор курса английского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курса ученики чаще всего сначала смотрят на цель занятий и расписание, а уже потом — на стоимость и дополнительные преимущества.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и время занятий определяют, сможет ли ученик ходить на курс регулярно и получить нужный результат.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схема факторов выбора курса, составленная по условиям школьной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трудности изучения английского на курсе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курсе постепенно растёт словарный запас, поэтому ученик легче понимает тексты, задания и простые разговоры на уроках и в повседневных ситуациях.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произношение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вслух и повторение фраз помогают произносить слова точнее, а также увереннее говорить перед учителем и одноклассниками.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уменьшается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часто отвечает на английском, он меньше боится ошибок и начинает говорить свободнее, даже если сначала фразы кажутся короткими.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слова, грамматика и нехватка времени на повторение могут мешать, но это нормальная часть обучения и способ увидеть свой рост.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заметен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заниматься регулярно, становятся понятнее тексты и аудио, а ответы на уроках звучат увереннее и точнее, чем в начале курса.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обучение на курсе английского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курса: от знакомства с программой до итогового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25925"/>
            <a:ext cx="234000" cy="23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37902"/>
            <a:ext cx="234000" cy="18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14499"/>
            <a:ext cx="234000" cy="234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Курсы с сертификатом и без сертификата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Сертификат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курсы завершаются сертификатом, который подтверждает прохождение программы. Он удобен как официальный итог, но сам по себе не заменяет реальные языковые умения.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других курсах итогом становится тест, проект или устное задание. Такой формат показывает, насколько ученик понял материал и умеет применять его на практике.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навык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важным результатом остаётся умение понимать английскую речь, писать простые предложения и говорить на знакомые темы без сильного напряжения.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без сертификата тоже полезен, если он помогает увереннее отвечать на уроках, лучше читать тексты и постепенно расширять круг тем для общения.
</a:t>
            </a:r>
            <a:endParaRPr lang="en-US" sz="11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удачного выбора курса английского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хочет улучшить оценки и подготовиться к экзамену, поэтому выбирает курс, где есть регулярная грамматика, чтение и тренировка типичных заданий.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удобны занятия с понятным расписанием и небольшими домашними заданиями, чтобы не перегружаться и успевать повторять пройденные слова и правила.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недель тексты становятся понятнее, ответы на уроках — увереннее, а в письменных работах появляется меньше ошибок и больше точных формулировок.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курс помогает одновременно готовиться к ОГЭ и лучше чувствовать себя на школьных уроках, где важно быстро понимать задания и отвечать по 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663454"/>
            <a:ext cx="5426700" cy="23701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выборе курса английского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выбора курса часто приводят к тому, что занятия становятся трудными или неинтересными.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работает лучше всего, когда его уровень, цель и расписание подходят именно этому ученику.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выборе учебного курса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время на курсе английского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занятиях часть времени уходит на объяснение правил, но основой остаётся практика: именно она помогает применять знания в речи и заданиях.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времени отведена говорению, потому что практика быстрее всего закрепляет материал и делает речь увереннее.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распределения учебного времени на курсе английского, составленная для 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курс английского в долгосрочной перспективе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привыкает к регулярным занятиям, повторяет базовые темы и начинает лучше понимать школьные задания, не теряя уверенности на уроках.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месяцев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Становятся заметнее словарный запас, произношение и грамотность. Ребёнок легче читает тексты, отвечает полными фразами и реже ошибается в письме.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курса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выполнять задания быстрее, общаться в простых бытовых ситуациях и спокойнее чувствовать себя при просмотре материалов на иностранном языке.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будущем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навыки пригодятся в путешествиях, проектах, изучении новых предметов и выборе профильного обучения, где английский нужен как рабочий инструмент.
</a:t>
            </a:r>
            <a:endParaRPr lang="en-US" sz="10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курс для ученика 9 класса — тот, который подходит по уровню, времени и цели. Он помогает учиться в школе, готовиться к экзамену и говорить увереннее каждый день.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выборе курса английского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2026-05-29T09:54:22Z</dcterms:created>
  <dcterms:modified xsi:type="dcterms:W3CDTF">2026-05-29T09:54:22Z</dcterms:modified>
</cp:coreProperties>
</file>