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и небуквенные орфограммы в местоимениях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сложные написания местоимений: просто, точно, по правилу.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правописание местоимений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постоянно встречаются в речи и текстах, поэтому одна ошибка легко портит ответ, изложение или сочинение. Понимание правил помогает уверенно выбирать нужную букву, дефис, слитное и раздельное написание.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буквенные орфограммы в местоимениях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орфограммы требуют выбрать правильную букву в форме местоимения. Здесь важно не полагаться только на слух, потому что в безударной позиции звучание часто не подсказывает верный вариант.
</a:t>
            </a:r>
            <a:endParaRPr lang="en-US" sz="981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буквы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местоимениях буква нередко сохраняется по норме языка, даже если в речи слышится иначе. Поэтому при написании полезно опираться на правило, а не только на произношение.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важнее звучания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может находиться в корне, приставке или окончании. Чтобы не ошибиться, нужно определить начальную форму, затем установить падеж и число конкретного местоимения.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форма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местоимений есть формы, которые нужно запоминать: меня, тобой, его, её, ничем, никого. В них написание определяется правилом или традицией, а не проверочным словом.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3321" y="1612725"/>
            <a:ext cx="4723757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косвенных падежах личные местоимения часто меняют форму особым образом. Эти варианты нужно знать и узнавать без сомнений.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в косвенных падежах не выводятся по слуху и требуют запоминания; именно они чаще всего вызывают ошибки у школьников.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их падежные формы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выбрать нужное написание без лишних ошибок.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написание местоимения
</a:t>
            </a:r>
            <a:endParaRPr lang="en-US" sz="3254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96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неопределённых местоимениях
</a:t>
            </a:r>
            <a:endParaRPr lang="en-US" sz="3596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Увидев кое-, -то, -либо или -нибудь, нужно сразу проверять написание. В этих словах дефис обязателен и не зависит от ударения или предлога.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показывает, что частица присоединяется к местоимению, а не стоит отдельно. Если написать без дефиса, будет нарушена орфографическая норма.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соединения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формам относятся кто-то, что-либо, чей-нибудь, кое-какой. Они встречаются в речи часто, поэтому важно сразу узнавать их по характерной части с дефисом.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нормы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местоимения с частицами -то, -либо, -нибудь и кое-. Эти частицы не отделяются от слова и образуют с ним единое написание.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составе слова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местоимения пишутся слитно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относится ли слово к неопределённым или отрицательным местоимениям. Именно в этих группах чаще всего встречается слитное написание с не- или ни-.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Узнайте разряд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не- или ни- считают отдельным словом. В таких формах они входят в состав местоимения и не отделяются пробелом.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Не принимайте приставку за частицу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приставкой и основой нет предлога, слово обычно пишется слитно: некто, нечто, несколько, никто, ничто. Предлог меняет правило написания.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Проверьте наличие предлога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изученными образцами помогает быстро заметить правильную модель. Если форма похожа на некто или ничего, значит, нужно писать её слитно.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Сверьте с примером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 ни в отрицательных местоимениях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важно различать по смыслу и по написанию. В одних случаях используется не-, в других — ни-.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Не- чаще передаёт отсутствие конкретного лица, предмета или причины; ни- усиливает отрицание и используется в более широком отрицательном значении.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проверяются именно те случаи, где форма слова зависит от состава и контекста.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важны, но особенно часто ошибки возникают в неопределённых и отрицательных местоимениях, а также в сочетаниях с предлогами.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орфограмм в местоимениях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орфограмм по правилам русского языка
</a:t>
            </a:r>
            <a:endParaRPr lang="en-US" sz="11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местоимений с предлогами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местоимением стоит предлог, слова пишутся раздельно: у меня, с тобой, к нему, перед нами. Предлог сохраняет самостоятельность.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служебное слово, ищите границу между ним и местоимением. Именно эта граница показывает, где нужно писать пробел.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ориентир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не следует путать со слитными формами без предлога: некому, ничем, несколько. Предлог сразу меняет орфографический выбор.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6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слитного написания
</a:t>
            </a:r>
            <a:endParaRPr lang="en-US" sz="1496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предлогом и местоимением можно вставить слово или вопрос: у самого меня, с моим другом, для какого ученика. Это надёжный способ проверки.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вставкой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 частицей не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не и местоимением стоит предлог, слова пишутся раздельно: не у кого, не с кем, не о чем, не за чем. Предлог разрывает цельное написание и показывает самостоятельные слова.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между словами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Раздельные сочетания нужно отличать от слов некому, нечего, некем, где не- входит в состав местоимения. Ошибка возникает, если не заметить предлог и принять его за часть слова.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со слитными формами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обозначают отсутствие подходящего лица, предмета или причины. Они помогают точнее передать мысль: не с кем обсудить, не о чем говорить, не за чем идти.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отсутствия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113" y="2087921"/>
            <a:ext cx="34650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 притяжательных и указательных местоимениях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притяжательных местоимениях его, её, их буквы не изменяются по падежам: его книга, её тетрадь, их портфель. Эти формы нужно просто запомнить.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формы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ихний в литературном языке не употребляется. В письменной речи и на уроках его следует заменять правильным вариантом: их дом, их работа, их друзья.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форма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указательных местоимениях нормативно пишутся формы этот, тот, такой, столько, сколько. Их написание не зависит от падежа так, как у личных местоимений.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указательные слова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быстрее увидеть, где требуется слитное, дефисное или раздельное написание, а также какие формы являются разговорными и ненормативными.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разговорные формы, слова с частицами и сочетания с предлогами. Проверка нормы сразу отсеивает ненормативные варианты и уменьшает число ошибок.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норма русского языка; орфографические правила о местоимениях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и часто путаемые формы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правиле выбора приставки в отрицательных местоимениях и на роли предлога.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не- или ни-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удобно сравнивать по видам: часть из них связана с орфограммой, а часть — с разговорной нормой и невнимательным чтением задания.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затруднения вызывают неопределённые и отрицательные местоимения. Значит, при проверке важно сначала определить разряд и только потом выбирать способ написания.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написании местоимений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ошибок по теме местоимений, без статистической выборки
</a:t>
            </a:r>
            <a:endParaRPr lang="en-US" sz="11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местоимение себя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себя не употребляется в именительном падеже, поэтому у него нет формы для подлежащего. Оно всегда связано с другим словом в предложении.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именительного падежа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пишется отдельно: у себя, к себе, с собой, о себе. Ошибка часто появляется, когда ученик не замечает, что предлог относится к местоимению.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предлога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используются формы себя, себе, собой, о себе. Они обозначают того же человека или предмет, на которого направлено действие, и меняются по падежу.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задать вопрос и определить падеж. Если форма зависит от предлога, сначала выделяют предлог, а затем выбирают правильное написание местоимения.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трудные формы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стороне карточки можно написать: кто-то, кто-нибудь, кое-кто, а на другой — правило написания. Когда ученик сравнивает похожие формы, дефис и слитное написание запоминаются быстрее и без лишнего заучивания.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парами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держать перед глазами короткие ряды: некому — никому, у меня — без меня, с ним — о нём. Такие пары сразу показывают, где есть предлог, где нужна слитная форма, а где слово пишется раздельно.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Мини-ряд для сравнения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665132"/>
            <a:ext cx="4535700" cy="25279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правилам написания местоимений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выбрать нужный способ написания, если сначала определить разряд местоимения и наличие предлога или частицы.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состав слова, затем проверить наличие предлога и частицы. Такой порядок почти всегда приводит к правильному написанию.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правила русского языка для местоимений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поэтапной проверки орфограмм в школьной практике
</a:t>
            </a:r>
            <a:endParaRPr lang="en-US" sz="109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похожих форм помогает быстро увидеть разницу между правильным и неверным вариантом при выполнении упражнений и контрольных.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достаточно, чтобы заметить большинство ошибок в местоимениях: сначала определить разряд, затем выбрать правило написания.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местоимения без ошибок, нужно определить их разряд, проверить наличие предлога и частицы, а затем выбрать нужный способ написания. Этот порядок делает правило понятным и надёжным.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 орфограмм в местоимениях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2026-05-28T15:39:08Z</dcterms:created>
  <dcterms:modified xsi:type="dcterms:W3CDTF">2026-05-28T15:39:08Z</dcterms:modified>
</cp:coreProperties>
</file>