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человек: зачем людям нужна речь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соединяет мысли, чувства и людей в одну живую связь.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учиться, общаться и понимать культуру. На уроках мы учимся говорить и писать точно, уместно и грамотно, чтобы уверенно отвечать, рассуждать, пересказывать и создавать собственные тексты.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язык в школе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0972" y="1474950"/>
            <a:ext cx="2737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позволяют точно называть предметы, признаки, действия и отношения между ними. Благодаря этому человек может ясно описывать явления и передавать другому именно то, что имеет в виду.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языка невозможно полноценное обучение: почти любой предмет требует читать, слушать, обсуждать и записывать информацию. Поэтому развитие речи помогает успешнее учиться в школе.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учёбы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говорит не только о том, что видит сейчас, но и о прошлом, будущем, планах и причинах событий. Это делает речь особенно гибкой и выразительной.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разном времени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языка мы задаём вопросы, объясняем свои мысли, спорим, убеждаем и договариваемся. Речь помогает находить общий смысл даже тогда, когда мнения не совпадают.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уточнять и объяснять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человека как носителя языка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запоминать факты, связывать новое с уже известным и удерживать в памяти важные сведения. Так язык поддерживает обучение и повторение материала.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работает активнее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объяснении, сравнении и доказательстве человек учится рассуждать последовательно. Язык развивает внимание, наблюдательность и умение строить логичные выводы.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развивается в речи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знает школьник, тем легче ему понимать учебные тексты и формулировать собственные ответы. Богатый словарный запас делает мысли яснее и убедительнее.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расширяет понимание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подбирает нужное слово, он лучше выделяет признаки предмета, сравнивает их и делает выводы. Язык помогает не только говорить, но и думать более точно.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становится точнее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связан с мышлением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речи помогает по-своему: одни быстрее воспринимают устную информацию, другие точнее передают её письменно.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вида речевой деятельности равны по значению: их сочетание делает общение и учёбу более успешными.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«Язык и речь»; данные условные, для наглядного представления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речевой деятельности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и как используется каждая форма речи, а также чем она отличается от 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 отличаются способом выражения мысли, а диалог и монолог — организацией высказывания.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«Речь и общение»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общения и их особенности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пословицах, устойчивых выражениях и народных текстах отражены опыт предков, их труд, обычаи и представления о мире. Язык сохраняет связь с историей народа.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Берегёт традиции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явлений природы, предметов быта и старинных реалий показывают, как жили люди и что было важно в их повседневной жизни. Язык хранит образ страны.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жизнь народа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связывает людей разных возрастов, профессий и регионов. На нём можно понимать друг друга в школе, семье, обществе и в самых разных жизненных ситуациях.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людей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русский язык мы читаем произведения Пушкина, Лермонтова, Толстого и Чехова. В языке сохраняются образы, интонации и мысли, которые создавали великие писатели.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литературу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 часть культуры народа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подбирает синонимы, речь становится точнее и живее. Вместо однообразных повторов появляются разные оттенки смысла, а текст звучит чище и выразительнее. Именно поэтому словарь помогает писать и говорить уверенно.
</a:t>
            </a:r>
            <a:endParaRPr lang="en-US" sz="1028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не повторяться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расширяют возможности языка: одно слово может называться в разных ситуациях, если контекст подсказывает нужное значение. Это делает речь гибкой, а чтение — более внимательным и интересным.
</a:t>
            </a:r>
            <a:endParaRPr lang="en-US" sz="110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несколькими смыслами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высказывание ярким и запоминающимся. Если человек говорит «держать слово» или «не покладая рук», слушатель сразу чувствует не только смысл, но и эмоциональный оттенок выражения.
</a:t>
            </a:r>
            <a:endParaRPr lang="en-US" sz="115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выражения в речи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как богатство языка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от первого восприятия до уверенного употребления в собственной речи.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становится понятым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нормы помогают правильно произносить слова и ставить ударение. Это особенно важно в устном ответе, когда речь должна звучать чётко и естественно.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ударение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отвечают за написание слов. Соблюдение этих правил нужно в тетрадях, контрольных работах и любых письменных сообщениях, где важна грамотность.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нормы регулируют формы слов и построение предложений. Благодаря им речь становится понятной, а мысли — связными и точными для слушателя или читателя.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фразы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Пунктуационные нормы помогают правильно расставлять запятые, точки и другие знаки. Они показывают смысловые паузы, выделяют части предложения и делают текст удобным для чтения.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русского литературного языка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словах и предложениях, где нужно быстро вспомнить правило и проверить написание по образцу или словарю.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орфографические и пунктуационные трудности; систематическая практика и самопроверка заметно снижают их число.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ошибок, встречающихся в школьных работах по русскому языку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 у школьников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просьба может звучать доброжелательно или резко — всё зависит от интонации, выбора слов и обращения к собеседнику.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задаёт тон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 с учителем, одноклассником или родителями, нужно учитывать ситуацию и возраст собеседника: удачные слова поддерживают доверие, а неудачные быстро его разрушают.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важен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«пожалуйста», «спасибо», «извините» и «будьте добры» делают общение уважительным, снижают напряжение и помогают сохранить хорошие отношения в классе.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помогает договориться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эмоции и вежливое общение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стилей речи помогает выбирать уместные слова и строить высказывание в зависимости от цели и ситуации общения.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стиля своя задача: объяснять, сообщать, оформлять или создавать образ. Уместность речи зависит от цели и адресата.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раздел «Стили речи»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речи и сферы их употребления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и фразеологизмы напоминают о ремёслах, обычаях, быте и ценностях прошлых поколений.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 и литературы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хранит историю народа в словах, пословицах и устойчивых выражениях.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века
</a:t>
            </a:r>
            <a:endParaRPr lang="en-US" sz="58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первых слов к осознанному владению речью в семье и школе.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речь школьника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разных упражнений: чтение показывает образец, а письмо и пересказ закрепляют его в собственной речи.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навыки развиваются не по отдельности, а в системе: каждый вид деятельности поддерживает и усиливает другой.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 развитию речи школьников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развивать речевые навыки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Отправленное сообщение можно сохранить, переслать и показать другим. Поэтому важно проверять факты, не писать на эмоциях и помнить о репутации.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Смарт-сообщение — это ответственность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переписке школьнику полезно следить за орфографией и пунктуацией: аккуратный текст вызывает больше доверия и показывает уважение к адресату.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остаётся важной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нет интонации, поэтому грубое слово или слишком резкая реплика воспринимаются сильнее. Спокойная формулировка помогает избежать ненужного конфликта.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читается без голоса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удобно писать коротко, но смысл должен оставаться понятным: пропуск слов и знаков препинания часто делает фразу двусмысленной.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не отменяет ясность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 цифровом общении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появляется в разговоре, сообщении или комментарии. Именно в этот момент оно ещё кажется обычной фразой, но уже может повлиять на настроение другого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Сказано или написано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сказанное или написанное может изменить отношения в классе и мнение о человеке. Поэтому за слово нужно отвечать так же, как за поступок.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след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слово вызывает ответ: поддержку, обиду, доверие или сомнение. Грубость и ложь ранят, а доброжелательность помогает договариваться и сохранять уважение.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реакция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поступком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речь помогает объяснять свою мысль, задавать вопросы, участвовать в диалоге и слушать собеседника. Это особенно важно в классе, дома и в цифровой переписке.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Общаться уверенно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словами тренирует память, внимание и умение рассуждать. Когда ученик подбирает точные выражения, он лучше понимает себя, других людей и окружающий мир.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мышление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понимать задания, читать учебники, выделять главное в тексте и точно отвечать на уроках. Без этого труднее осваивать математику, историю и другие предметы.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по всем предметам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Изложения, сочинения, сообщения и контрольные работы требуют точности, связности и соблюдения правил. Грамотное письмо делает мысль понятной и показывает серьёзное отношение к учёбе.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грамотно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русский язык каждому школьнику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делает человека образованным и ответственным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соединяет знания, культуру и общение. Чем точнее и уважительнее мы говорим и пишем, тем увереннее учимся, понимаем друг друга и бережём своё слово.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2026-05-28T08:52:25Z</dcterms:created>
  <dcterms:modified xsi:type="dcterms:W3CDTF">2026-05-28T08:52:25Z</dcterms:modified>
</cp:coreProperties>
</file>