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Прокариотическая клетка: основные темы и значение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клетки без ядра, поддерживающие жизнь на Земле.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первые наблюдения прокариотов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1676 году Антони ван Левенгук впервые увидел прокариот через микроскоп. Эти организмы существуют свыше 3,5 миллиардов лет и считаются первыми формами жизни на планете.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прокариотов от эукариотов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ядра и органелл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прокариотах нет оформленного ядра: ДНК свободно расположена в цитоплазме. В отличие от них, эукариоты имеют ядро и сложные мембранные органеллы.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клетки обычно гораздо меньше, чем эукариотические. Их размеры колеблются в пределах 1–5 микрометров, что обеспечивает компактность и быструю адаптацию.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простота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прокариотов отличается простой организацией без комплексных систем, присущих эукариотам, что отражается на их функции и жизненных процессах.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прокариотической клетки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включает мембрану, оболочку, цитоплазму, нуклеоид и рибосомы. Дополнительные элементы: плазмиды, жгутики и пили обеспечивают специфику функций.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органелл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лишены митохондрий, комплекса Гольджи и других мембранных органелл, что отличает их от эукариот и влияет на метаболизм.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60966" y="4074102"/>
            <a:ext cx="419738" cy="479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строение клеточной оболочки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обеспечивает прочность и защищает от внешних вредных факторов, включая механические повреждения и патогены.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Определяет форму и структурную устойчивость, обеспечивая поддержку внутренним компонентам клетки.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у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бактерий содержит муреин — уникальный полимер, который придаёт прочность и устойчивость клетке.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Специфика у архей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архей оболочка состоит из псевдомуреина или других биополимеров, обеспечивающих адаптацию к экстремальным условиям.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клеточной стенки бактерий и архей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структурные и химические различия влияют на свойства клеток и их устойчивость к внешним воздействиям.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стенках обусловливают разную биологическую активность и среду обитания.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Микробиологические исследования,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— барьер и транспорт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энергетическом обмене, превращая химическую энергию в форму, доступную для клетки.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мезосом связано с дыханием и делением, обеспечивая структурную поддержку и обмен веществ.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двойного слоя фосфолипидов с белками, контролирует вход и выход веществ, обеспечивая селективную проницаемость.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Полужидкое содержимое, где расположены ферменты, необходимые для различных биохимических реакций клетки.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мембранных органелл компенсируется сложной сетью реакций, обеспечивающих жизнедеятельность прокариота.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среда метаболизма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 — это область с единственной ДНК, отвечающей за наследственность и регуляцию клеточных процессов.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кольцевая молекула ДНК содержит все необходимые гены для функционирования клетки.
</a:t>
            </a:r>
            <a:endParaRPr lang="en-US" sz="1906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биология прокариотов, 2022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плазмид в жизни прокариотов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устойчивости к антибиотикам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Плазмиды часто несут гены, позволяющие клеткам выживать в присутствии антибиотиков. Благодаря этому бактерии могут быстро приспосабливаться к неблагоприятным условиям.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генетической информацией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Плазмиды участвуют в конъюгации – процессе передачи генов между клетками, что способствует генетическому разнообразию и адаптации.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Рибосомы: биосинтез белка в прокариотах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органеллы осуществляют трансляцию — процесс считывания информации с РНК и синтеза белков, необходимых для структуры и функционирования клетки.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прокариотах рибосомы свободно плавают в цитоплазме, что позволяет им быстро реагировать на изменения окружающей среды и обеспечивать постоянный обмен веществ.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прокариот имеют размер 70S и состоят из двух субъединиц — малой и большой, содержащих рибосомную РНК и белки, отвечающие за сборку аминокислот в белки.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синтезируемые рибосомами, участвуют в самых разных процессах — от метаболизма до защиты клетки от внешних факторов и деления.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размеры клеток: прокариоты и эукариоты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обладают компактным строением, что способствует быстроте обменных процессов и размножению. Эукариоты значительно крупнее и имеют сложную внутреннюю организацию.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клеток отражает биологические функции: меньший размер прокариот облегчает обмен веществ, а большой размер эукариот связан с разнообразием функций и органелл.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2023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представляют собой длинные, подвижные структуры, которые вращаясь, обеспечивают перемещение бактерий в жидкой среде, позволяя им находить оптимальные условия для жизни.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Пили — короткие нитевидные образования, обеспечивают прикрепление к поверхностям и участвуют в передаче генетического материала между прокариотами, способствуя их адаптации и выживанию.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Подвижность прокариот: жгутики и пили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археи: сравнительная характеристика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отличия в составе клеточной оболочки, липидов и местах обитания бактерий и архей.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мембранных компонентах и условиях обитания объясняют разную устойчивость и экологические ниши данных прокариотических групп.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Микробиология, под редакцией Иванова, 2021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прокариот: особенности бинарного деления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Копирование ДНК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удваивается, чтобы каждая новая клетка получила полный набор информации.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Удлинение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растет, подготавливаясь к разделению на две дочерние клетки.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деление цитоплазмы и образование двух идентичных клеток, готовых к самостоятельной жизни.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рост бактерий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с одной клетки, популяция удваивается примерно каждые 20 минут при благоприятных условиях, быстро достигая больших численностей.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характер роста означает, что при оптимальных условиях численность прокариот увеличивается очень быстро, ограничиваясь ресурсами среды.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Канадский институт микробиологии, 2022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прокариот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Азотфиксация: ключ к плодородию почв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рода Rhizobium живут в корнях растений и превращают азот из воздуха в доступные для растений соединения, улучшая рост и качество урожая.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 и восстановление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расщепляют мёртвую биомассу до простых веществ, способствуя возобновлению почвы и круговороту элементов в природе.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в пищеварении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бактерий в кишечнике помогают переваривать пищу, синтезировать витамины и защищают от патогенов, поддерживая здоровье хозяина.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прокариоты и их воздействие на здоровье человека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прокариоты вызывают серьёзные заболевания, например, туберкулёз, ангина, холера и чума, нанося существенный вред человеку и обществу.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бактерии могут выделять экзотоксины — мощные яды, которые поражают ткани и органы хозяина, вызывая тяжёлые симптомы и осложнения.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прокариотами часто сопровождается воспалительными процессами, лихорадкой и нарушением функций жизненно важных систем организма.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 лечение инфекций требует комплексного подхода, включая антибиотики, профилактику и санитарно-гигиенические меры.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535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продуктов питания и биотоплива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Лактобактерии применяются для производства кисломолочных продуктов, обеспечивая их вкус и питательную ценность. Прокариоты также участвуют в изготовлении биотоплива, помогая решать энергетические задачи.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51231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 медицине и сельском хозяйстве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Streptomyces служат источником антибиотиков, а ГМО-прокариоты помогают улучшать сельскохозяйственные культуры и создавать лекарства, повышая устойчивость к болезням и стрессам.
</a:t>
            </a:r>
            <a:endParaRPr lang="en-US" sz="1186" dirty="0"/>
          </a:p>
        </p:txBody>
      </p:sp>
      <p:sp>
        <p:nvSpPr>
          <p:cNvPr id="7" name="Text 3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 прокариот: биотехнологии и промышленность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прокариот для жизни и науки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играют незаменимую роль в природе и человеческой деятельности. Их изучение раскрывает секреты жизни, способствует развитию экологии, медицины и биотехнологий, обеспечивая устойчивость нашей планеты.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2026-05-08T05:31:08Z</dcterms:created>
  <dcterms:modified xsi:type="dcterms:W3CDTF">2026-05-08T05:31:08Z</dcterms:modified>
</cp:coreProperties>
</file>