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 во множественном числе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падежные формы, окончания и исключения без ошибок.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речи и письме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во множественном числе может менять форму в зависимости от падежа. Это помогает точно выражать мысль, избегать ошибок в окончаниях и правильно разбирать предложение.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склонение существительных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— это изменение существительного по падежам. Во множественном числе слово получает разные формы, которые показывают его роль в 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склонении меняется чаще всего окончание, а у некоторых слов — ещё и основа. Поэтому формы не всегда строятся по одной и той же модели.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помогают обозначить принадлежность, объект действия, направление, место и другие смысловые отношения между словами.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множественного числа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отвечает на вопросы кто? что? Это форма, с которой удобно начинать изучение множественного числа. Она часто встречается в словарных примерах и названиях предметов.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используются окончания -ы, -и, -а, -я: столы, книги, дома, моря, деревья. У некоторых слов во множественном числе может меняться ударение: учителя, берега,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окончания существительных во множественном числе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частые падежные окончания и примеры слов, которые помогают их запомнить.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различия связаны с родительным и предложным падежами, а нулевые формы требуют отдельного запоминания.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систематизация падежных окончаний существительных во множественном числе.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падежей нужно различать, чтобы правильно выбрать форму существительного во множественном числе.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особенно важен, потому что в нём часто появляются трудные окончания и нулевые формы.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грамматика: система падежей имени существительного.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кому? чему?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дательный падеж обычно образуется с окончаниями -ам и -ям: друзьям, учителям, деревьям, морям. Он показывает адресата действия.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легко узнать в предложениях с глаголами помощи, передачи и обращения: подарили подарки друзьям, помогли бабушкам, отправили письмо родителям.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моделей склонения существительных во множественном числе.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окончания во множественном числе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окончания помогают быстро определить падеж и проверить, не относится ли слово к исключениям.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проблемными остаются формы родительного падежа и редкие нулевые окончания; остальные модели распределяются более предсказуемо.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падеж: когда форма совпадает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существительных винительный падеж обычно совпадает с именительным: вижу книги, столы, тетради. Форма остаётся той же, меняется только роль слова в предложении.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винительный падеж совпадает с родительным: вижу учеников, котов, птиц. Поэтому важно сначала определить, кто или что обозначает слово.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живое существо, проверяй родительный падеж. Если предмет — сравнивай с именительным. Это самый надёжный способ выбрать нужную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 во множественном числе
</a:t>
            </a:r>
            <a:endParaRPr lang="en-US" sz="2051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проверки формы слова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падеж: кем? чем?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во множественном числе отвечает на вопросы кем? чем? и часто показывает, чем выполняют действие: карандашами, ручками, ножницами, кистями.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падежа обычно встречаются окончания -ами и -ями: друзьями, учителями, полями, морями. Они помогают точно назвать форму слова в предложении.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может обозначать совместное действие: гулять с друзьями, заниматься с одноклассниками, работать с учителями. В таком употреблении важен смысл всего высказывания.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 показывает способ или средство действия: писать мелом, рисовать красками, резать ножницами. Поэтому падеж легко узнать по связи слова с действием.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о ком? о чём?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во множественном числе отвечает на вопросы о ком? о чём? и чаще всего имеет окончания -ах, -ях: о городах, о книгах, о морях.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употребляется с предлогами о, в, на: в лесах, на крышах, о странах. Чтобы не ошибиться, нужно выделить и предлог, и форму существительного.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у которых меняется основа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модель не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существительных при изменении числа меняется не только окончание, но и сама основа. Такие формы нельзя образовать по привычному образцу склонения.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ребёнок — дети, человек — люди, ухо — уши. Они часто встречаются в учебных текстах и требуют отдельного запоминания.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в речи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узнавать такие слова по начальной форме и сразу вспоминать готовую множественную форму, а не подбирать обычное окончание.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и часто путаемые формы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формы, которые школьники чаще всего смешивают при склонении существительных во множественном числе.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нулевым окончанием и чередованием основы. Такие формы лучше запоминать вместе с начальной формой и проверять по падежному вопросу.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«Склонение существительных во множественном числе»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окончания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падеж существительного: задайте вопрос от главного слова и выясните, какую роль форма выполняет в предложении — предмета, объекта или адресата действия.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сравните слово с образцом склонения: столы, книги, друзья, моря, тетради. Эти примеры помогают увидеть, какие окончания подходят в нужном падеже.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проверьте, нет ли особой формы или исключения. Если слово относится к трудной группе, лучше свериться с начальной формой и выученной моделью.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«Склонение существительных во множественном числе»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моделей склонения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все формы, а лишь самые заметные различия между типами основ в падежах множественного числа.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расхождения возникают в родительном и предложном падежах. Слова на -а/-я и формы с нулевым окончанием требуют особого внимания.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98481" y="2927725"/>
            <a:ext cx="193987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-ы или -и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путают окончания после твёрдых и мягких основ, особенно когда ориентируются только на слух, а не на начальную форму слова.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-ов или нулевое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даются слова типа носков, сапог, брюк. Здесь нужно запомнить, что у некоторых существительных в родительном падеже окончания нет.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не учитывают одушевлённость. Тогда вместо правильной формы ученик выбирает окончание по привычке, а не по правилу.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сверять форму с опорными словами и падежным вопросом. Это помогает заметить ошибку до записи и выбрать нужное окончание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во множественном числе в предложениях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падежная форма помогает понять смысл: у ребят было много книг, в лесах росли ели, с друзьями мы пошли в парк.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может менять окончание в зависимости от роли слова. Поэтому важно не только читать слово, но и видеть его место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правильного окончания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падежной формы существительного во множественном числе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множественного числа без ошибок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склонять существительные во множественном числе, нужно учитывать падеж, одушевлённость, основу слова и исключения. Тогда окончания выбираются осознанно и в письме, и в речи.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2026-05-22T15:33:02Z</dcterms:created>
  <dcterms:modified xsi:type="dcterms:W3CDTF">2026-05-22T15:33:02Z</dcterms:modified>
</cp:coreProperties>
</file>