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4524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Европейская культура XIX века: общее описание и основные темы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17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значительных преобразований и новых культурных течений в Европе.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и социальный контекст XIX века в Европе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52025"/>
            <a:ext cx="32247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 ознаменовался революциями, войнами и индустриализацией, которые изменили общество и привели к новым национальным движениям. Возникали новые классы и перестраивались государственные границы.
</a:t>
            </a:r>
            <a:endParaRPr lang="en-US" sz="964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3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250" y="1099666"/>
            <a:ext cx="4768800" cy="11316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5250" y="2323441"/>
            <a:ext cx="4768800" cy="11316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5250" y="3547216"/>
            <a:ext cx="4768800" cy="113165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Романтизм: особенности и ведущие представители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09774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Чувства и свобода в творчестве Байрона и Гюго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Джордж Байрон и Виктор Гюго воплощали страсть и индивидуализм, подчеркивая борьбу за свободу и национальное самосознание в своих произведениях.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321520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 мистицизм в живописи Каспара Давида Фридриха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Фридрих использовал пейзажи как метафоры внутреннего мира, раскрывая связь человека с природой и его духовные поиски.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54529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Романтический дух в прозе Эрнста Гофмана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Гофман сочетал фантастику и психологию, отражая мечты и страхи эпохи через призму романтического воображения.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3005399"/>
            <a:ext cx="2825700" cy="16612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9079" y="3005399"/>
            <a:ext cx="2825700" cy="16612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8157" y="3005399"/>
            <a:ext cx="2825700" cy="16612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Гюстав Курбе и изображение повседневности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Курбе показывал жизнь простых людей без идеализации, разоблачая социальные проблемы через свои картины.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159075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сатира Оноре Домье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Домье использовал карикатуру для высмеивания пороков общества, акцентируя внимание на классовых напряжениях.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138149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реализм Толстого и Достоевского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Толстого и Достоевского раскрывали сложные психологические и социальные конфликты, исследуя мораль и человеческую природу.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432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Реализм: отражение жизни и критика общества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250" y="1099666"/>
            <a:ext cx="4768800" cy="11316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5250" y="2323441"/>
            <a:ext cx="4768800" cy="11316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5250" y="3547216"/>
            <a:ext cx="4768800" cy="113165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Импрессионизм: свет и мгновенье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09774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Клод Моне и пленэрное изображение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Моне стремился поймать изменчивость света и цвета, создавая живописные образы, наполненные атмосферой момента.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321520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Пьер-Огюст Ренуар и живость повседневной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Ренуар передавал радость и движение жизни, подчеркивая тепло и свет в своих работах.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54529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Эдгар Дега и инсайты повседневности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Дега изображал сцены городской жизни и балета, сочетая реализм и новаторские композиционные приемы.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3005399"/>
            <a:ext cx="2825700" cy="16612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9079" y="3005399"/>
            <a:ext cx="2825700" cy="16612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8157" y="3005399"/>
            <a:ext cx="2825700" cy="16612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Братья Гримм и сбор фольклора Германии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сборников сказок помогло сохранить народные традиции и сформировать чувство национальной идентичности.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159075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Виктор Гюго и исторические романы Франции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Творчество Гюго воспевало патриотизм и ценности французской нации, соединяя историю и литературный романтизм.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138149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классики: Пушкин, Лермонтов, Гоголь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писатели переплели национальную историю, фольклор и социальные темы, формируя русский литературный канон.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432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Национальная литература и укрепление идентичности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250" y="1099666"/>
            <a:ext cx="4768800" cy="11316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5250" y="2323441"/>
            <a:ext cx="4768800" cy="11316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5250" y="3547216"/>
            <a:ext cx="4768800" cy="113165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Философские направления XIX века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09774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Немецкий идеализм: Гегель и Фихте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разрабатывали концепции духа и самосознания, влияя на восприятие истории и общества как динамического процесса.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321520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Позитивизм О. Конта и вера в науку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 создавал систему знаний, основанную на эмпиризме и научном методе, отвергая метафизику.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54529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Марксизм и критика капитализма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Карл Маркс и Фридрих Энгельс анализировали экономические основы общества, призывая к социальным преобразованиям и равенству.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3005399"/>
            <a:ext cx="2825700" cy="16612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9079" y="3005399"/>
            <a:ext cx="2825700" cy="16612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8157" y="3005399"/>
            <a:ext cx="2825700" cy="16612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Паровая машина и революция производства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Изобретение Уатта позволило запустить фабрики и транспортые системы, кардинально изменив экономику и общество.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159075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 и расширение коммуникаций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железных дорог обеспечило быструю перевозку, способствуя интеграции рынков и культурных обменов.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138149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Новое в повседневной жизни: велосипед и фотография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Велосипед открыл личную мобильность, а фотография стала средством фиксации современности и искусства.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432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Индустриализация и технологические прорывы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Демографический рост крупных европейских городов в XIX веке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Значительный прирост населения стимулировал урбанизацию и развитие городской инфраструктуры.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 способствовал социальной мобильности и появлению новых культурных центров.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Демографические исследования Европы, конец XIX — начало XX века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250" y="1099666"/>
            <a:ext cx="4768800" cy="11316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5250" y="2323441"/>
            <a:ext cx="4768800" cy="11316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5250" y="3547216"/>
            <a:ext cx="4768800" cy="113165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движения позднего XIX века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09774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Символизм и мир двойственных образов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Гюстав Моро выражал мистические идеи через символы и метафоры, создавая загадочные композиции.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321520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Неоимпрессионизм и научный подход к свету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 Синьяк активно применял технические знания о цвете для точной передачи света и атмосферных эффектов.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54529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 и объединение искусств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 «Наби» во Франции сочетала живопись, декоративное искусство и графику, прокладывая путь к модернистским течениям.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3005399"/>
            <a:ext cx="2825700" cy="16612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9079" y="3005399"/>
            <a:ext cx="2825700" cy="16612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8157" y="3005399"/>
            <a:ext cx="2825700" cy="16612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Людвиг ван Бетховен — переход к романтизму в музыке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Бетховен стал ключевой фигурой переходного периода от классики к романтизму. Его симфонии и фортепианные сонаты внесли глубокие эмоциональные и структурные новации, расширив музыкальный язык и выразительные средства эпохи.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159075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Ференц Лист и развитие фортепианной виртуозности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 преобразил исполнение на фортепиано, внедрив технически сложные и эмоционально насыщенные композиции. Его работы стали эталоном романтической экспрессии и способствовали формированию современного представления о сольной игре.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138149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Рихард Вагнер и национальное музыкальное самосознание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Вагнер своей оперной драматургией и идеей «музыкального театра» интегрировал германские мифы и историю в музыку. Это укрепляло национальную идентичность, меняя европейскую оперу и влияя на развитие последующих композиторов.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432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новаторы XIX века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250" y="1099666"/>
            <a:ext cx="4768800" cy="11316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5250" y="2323441"/>
            <a:ext cx="4768800" cy="11316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5250" y="3547216"/>
            <a:ext cx="4768800" cy="113165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направления и их отражение в обществе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09774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Романтизм: отражение внутреннего мира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Романтизм проявился в творчестве Гёте и Байрона, подчёркивая субъективность, экспрессию чувств и возврат к природе. Эти темы становились реакцией на индустриальное и рациональное общество, задавая гуманистический вектор.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321520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Реализм: изображение повседневности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Диккенс и Толстой показывали жизнь без прикрас, акцентируя внимание на социальных проблемах и внутреннем развитии персонажей. Их произведения служили зеркалом сложной действительности буржуазного общества.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54529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Натурализм как научный подход в литературе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Эмиль Золя развивал натурализм, связывая человеческую судьбу с наследственностью и окружением. Его произведения анализировали влияние социальной среды и биологических факторов на личность, усиливая социокультурную критику.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3005399"/>
            <a:ext cx="2825700" cy="16612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9079" y="3005399"/>
            <a:ext cx="2825700" cy="16612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8157" y="3005399"/>
            <a:ext cx="2825700" cy="16612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Эйфелева башня — символ технического прогресса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Построенная к Всемирной выставке 1889 года, башня стала новым архитектурным символом Парижа и инженерным чудом из стали. Ее конструкция демонстрировала возможности индустриального века и влияла на восприятие городской среды.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159075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Кристальный дворец: инновация в архитектуре и выставочном деле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Павильон, созданный для Великой выставки 1851 года в Лондоне, использовал железо и стекло, создавая лёгкое и прозрачное сооружение, задавшее новые стандарты в архитектуре временных и выставочных построек.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138149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Отто Вагнер и рождение венского модерна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Работы Вагнера сочетали функциональность с эстетикой модерна, внедряя современные материалы и формы. Его проекты заложили основы нового отношения к архитектуре, ориентированного на городскую жизнь и технический прогресс.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432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Архитектурные достижения и стилистические изменения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250" y="1099666"/>
            <a:ext cx="4768800" cy="11316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5250" y="2323441"/>
            <a:ext cx="4768800" cy="11316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5250" y="3547216"/>
            <a:ext cx="4768800" cy="113165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Вехи научного прогресса и их влияние на общество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09774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Чарльз Дарвин и теория эволюции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Публикация «Происхождения видов» в 1859 году кардинально изменила биологические науки и вызвала широкое общественное обсуждение. Идея естественного отбора стимулировала переосмысление взаимосвязей в природе и обществе.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321520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периодического закона Дмитрием Менделеевым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1869 году Менделеев систематизировал химические элементы, что стало фундаментом современной химии. Это открытие усилило доверие к науке и стимул к дальнейшим технологическим инновациям.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54529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Электричество и фотография — новые средства коммуникации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Изобретение электрической лампы Эдисоном и развитие фотографии изменили быт и культуру. Они способствовали распространению информации и новых форм искусства, расширяя горизонты восприятия современности.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3005399"/>
            <a:ext cx="2825700" cy="16612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9079" y="3005399"/>
            <a:ext cx="2825700" cy="16612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8157" y="3005399"/>
            <a:ext cx="2825700" cy="16612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обязательного начального образования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странах Европы XIX века постепенно появляется обязательное обучение детей, что значительно расширяет доступ к знаниям и снижает уровень безграмотности, способствуя социальному прогрессу.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159075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университетских институтов и доступ женщин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новых учебных заведений и возможности для женщин изменить традиционные барьеры. Такие перемены способствовали формированию нового поколения ученых, педагогов и общественных деятелей.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138149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библиотек и массовое распространение печатной продукции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развитие библиотек и типографий увеличивает доступ к литературе и научным трудам. Массовая печать стимулирует интеллектуальный обмен и формирование массовой культуры.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432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реформы и повышение грамотности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250" y="1099666"/>
            <a:ext cx="4768800" cy="11316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5250" y="2323441"/>
            <a:ext cx="4768800" cy="11316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5250" y="3547216"/>
            <a:ext cx="4768800" cy="113165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моды и общественных стилей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09774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в производстве тканей благодаря швейной машинке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Изобретение швейной машинки позволило ускорить и удешевить производство одежды. Это способствовало распространению моды и формированию новых стилей, меняя повседневный гардероб европейцев.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321520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 — столица мировой моды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стал центром модных домов и показов, влияя на стили разных стран. Появление модных журналов способствовало распространению тенденций и формированию индустрии моды в Европе.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54529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Стиль ампир и модерн в одежде и интерьере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стили отражали культуру эпохи: строгий классицизм ампира сменился более изящным и экспериментальным модерном, который подчеркивал индивидуальность и технологический прогресс.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3005399"/>
            <a:ext cx="2825700" cy="16612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9079" y="3005399"/>
            <a:ext cx="2825700" cy="16612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8157" y="3005399"/>
            <a:ext cx="2825700" cy="16612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Железнодорожное сообщение как фактор интеграции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Сооружение линий Париж-Лион и Санкт-Петербург-Москва облегчило перемещения, ускорив обмен людьми, товарами и идеями. Железные дороги стали символом эпохи и важным элементом экономического развития.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159075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фирмы Thomas Cook и туризм как феномен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Компания, появившаяся в 1841 году, популяризировала массовые путешествия, делая доступными экскурсии и отдых. Это способствовало культурному обмену и формированию нового социального явления — туризма.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138149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Популяризация альпинизма и морских курортов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интереса к активному отдыху и природным ландшафтам стимулировал посещение Альп и побережий. Такие путешествия стали важной частью досуга и расширили представления о культурном и природном наследии Европы.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432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транспорта и расширение культурных горизонтов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250" y="1099666"/>
            <a:ext cx="4768800" cy="11316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5250" y="2323441"/>
            <a:ext cx="4768800" cy="11316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5250" y="3547216"/>
            <a:ext cx="4768800" cy="113165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 центр культурной жизни и идентичности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09774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населения и инфраструктурное развитие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города Европы значительно разрослись, что стимулировало строительство общественных зданий и транспортной системы. Эти процессы способствовали формированию современных мегаполисов.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321520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Кафе, театры и музеи — новые общественные пространства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Расцвет культурных учреждений сделал город центром жизни и общения. Посещение театров и музеев стало важной частью городской культуры и способом укрепления общественного единства.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54529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пресса и индустрия развлечений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газет и журналов расширило доступ к информации, а театры, концерты и ярмарки стали массовыми развлечениями, влияя на формирование коллективного сознания и европейской идентичности.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3005399"/>
            <a:ext cx="2825700" cy="16612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9079" y="3005399"/>
            <a:ext cx="2825700" cy="16612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8157" y="3005399"/>
            <a:ext cx="2825700" cy="16612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современного художественного языка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и новации XIX века заложили основы визуального и литературного языка современности, включая реализм, символизм и модерн, что влияет на искусство до наших дней.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159075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массовой культуры и науки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образования и технологий породил массовую культуру, основанную на широком доступе к знаниям и развлечениям, а научные достижения стали фундаментом прогресса XX и XXI веков.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138149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ценности гуманизма и свободы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идеи XIX века поддержали идеи свободы личности, прав человека и творческого поиска, формируя фундамент современных европейских и мировых ценностей.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432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XIX века в современной культуре и обществе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25713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Европейская культура XIX века: вклад и перспективы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XIX века создала прочный фундамент для современного общества, укрепив ценности прогресса, свободы и гуманизма, что продолжает влиять на мировое культурное и научное пространство.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2026-05-11T04:24:54Z</dcterms:created>
  <dcterms:modified xsi:type="dcterms:W3CDTF">2026-05-11T04:24:54Z</dcterms:modified>
</cp:coreProperties>
</file>