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Location: где что находится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находить и описывать предметы, людей и места вокруг нас.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местоположении помогают быстро объяснить, где что лежит, стоит или находится. Они отвечают на вопрос Where? и делают речь точной в классе, дома и на карте.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о месте по-английски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места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означает, что предмет находится внутри чего-то, а on показывает, что он лежит или стоит сверху. Эти слова часто встречаются в описании комнаты, парты и полки.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Снизу и сзади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помогает сказать, что вещь спрятана или находится ниже другой. Behind указывает на предмет позади. Такие слова особенно полезны, когда нужно точно описать игрушки или мебель.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между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и beside означают «рядом». Between используется, когда предмет находится между двумя другими. Эти предлоги делают описание понятным и очень аккуратным, почти как маленькая подсказка.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чем-то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 показывает, что предмет находится перед другим предметом или человеком. Это слово часто используют в классе, когда описывают доску, учителя или место у окна.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места нужны каждый день: чтобы рассказать о классе, комнате, игрушках, книгах и школьных вещах. Чем лучше их знаешь, тем проще понимать инструкции и отвечать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 место для описания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 учительский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is in front of the class, and the teacher’s desk is near the board. Так легко показать, что в классе находится ближе всего к месту, где все смотрят.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 стены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windows are on the side, and the posters are on the wall. Такие фразы помогают замечать детали в классе и говорить о них спокойно, без длинных объяснений.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полки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books are on the shelf, and the pencil case is on the desk. Когда ученики описывают знакомые вещи, новые слова запоминаются быстрее и веселее.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класса с подписями связывает английские слова с реальными предметами. Ребёнку проще понять location, когда он видит доску, стол, окно и полку в одном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места вокруг школы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часто показывает конкретное место как точку: I am at school. Эта короткая фраза звучит просто, но помогает точно сказать, где человек находится в данный момент.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используется, когда кто-то находится внутри помещения: She is in the library. Такое предложение сразу даёт понять, что человек не рядом со зданием, а внутри него.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удобно использовать для открытых мест и поверхностей: We are on the playground. В школьной речи это слово часто помогает быстро и ясно описать, где проходят игры и занятия.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017" y="3418395"/>
            <a:ext cx="174825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значат слова направления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Налево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означает движение в левую сторону. Это слово нужно, когда кто-то подсказывает путь по коридору, улице или карте, и нельзя перепутать направление с правой стороной.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Направо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показывает поворот вправо или движение по правой стороне. В коротких указаниях это очень полезное слово, потому что оно помогает сразу понять следующий шаг.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on значит идти прямо, без поворота. Это самое спокойное направление: просто шагай вперёд и не сворачивай, пока не услышишь новую подсказку.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Повернуть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left и turn right описывают сам поворот, а не только направление. Такие фразы особенно важны, когда нужно объяснить маршрут по школе или показать дорогу к нужному месту.
</a:t>
            </a:r>
            <a:endParaRPr lang="en-US" sz="10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и ответить о месте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вопроса и ответа помогает быстро строить короткие фразы о расположении предметов.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слов-помощников достаточно, чтобы описать почти всё вокруг в классе и дома.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предлогов и два слова направления уже помогают объяснить, где что находится и куда идти.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 предметы в ней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стоит стол, а на нём — лампа, которая светит мягко и не мешает глазам. Рядом лежит книга, а коврик находится под столом. Такая картинка помогает легко запомнить on и under.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у кровати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стоит у стены, а стул находится рядом с ней. Окно пропускает свет, и вся комната выглядит уютно и знакомо. По такой сцене удобно говорить: the chair is next to the bed.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вечер 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увидеть окно, стол, лампу, коврик и кресло. Каждый предмет занимает своё место, и это делает описание простым. Когда ученик говорит вслух, он сразу замечает, где что находится.
</a:t>
            </a:r>
            <a:endParaRPr lang="en-US" sz="12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802" y="1791220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8687" y="3523020"/>
            <a:ext cx="242381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школе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 — это место, где проходят уроки и где всё знакомо до последнего карандаша. Здесь удобно учить слова location, потому что предметы вокруг можно описывать прямо во время занятия.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 — тихое место для книг и спокойной работы. Можно сказать: The library is on the second floor. Такое предложение помогает не только назвать место, но и показать его положение в здании.
</a:t>
            </a:r>
            <a:endParaRPr lang="en-US" sz="1297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Canteen — это место, где ученики обедают и отдыхают. Фраза The canteen is near the playground делает описание простым и очень понятным, даже если кто-то спешит на перемену.
</a:t>
            </a:r>
            <a:endParaRPr lang="en-US" sz="1283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 и 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 и playground — места, где много движения и энергии. Когда слышишь The gym is next to the hall, легко представить, где искать зал, не устраивая настоящую экспедицию.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и офис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 — это место, где работают взрослые и решают школьные вопросы. Такое слово часто встречается на указателях и помогает быстро понять, куда идти, если нужна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улица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рядом со школой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смотрим на карту и замечаем парк. Он находится напротив школы, поэтому его легко найти по знакомой точке рядом.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возле магазина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 карте видно автобусную остановку. Она стоит рядом с магазином, и по этой подсказке можно быстро понять, где ждать автобус.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между деревьями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переходит к дому. Он расположен между двумя деревьями, поэтому место можно описать очень точно и без лишних слов.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карту целиком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подсказки собраны вместе, карта становится понятной. Предлоги помогают увидеть, где находится каждое место, словно маленькие указатели.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at, in и on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 — точка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часто помогает назвать конкретное место или точку: at the door, at school. Это слово не говорит о внутри или сверху, а просто указывает, где кто-то находится.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 — внутри чего-то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мы используем, когда предмет или человек находится внутри: in the box, in the room. Здесь важно представить границы, которые окружают объект со всех сторон.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 —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подходит для поверхности: on the table, on the playground. Предмет как будто лежит или стоит сверху, поэтому это слово помогает быстро выбрать правильную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указатели вокруг нас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 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дверях часто можно увидеть слово exit и стрелку. Она подсказывает, куда идти, если нужно выйти из здания. Такой знак помогает не растеряться и быстро найти нужный путь.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вход и туалет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entrance показывает вход, а toilets помогает найти туалет. Эти надписи встречаются в школе, музее и на улице, поэтому их полезно узнавать сразу, как знакомые лица на картинках.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идти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с надписями bus stop и library помогают выбрать направление без лишних вопросов. Если рядом есть стрелка, путь становится понятнее, а карта уже не кажется такой страшной.
</a:t>
            </a:r>
            <a:endParaRPr lang="en-US" sz="12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подсказкам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короткого пути от школьных ворот до магазина по ориентирам и словам движения.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словах места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сказать in the table вместо on the table. Стол — это поверхность, а не коробка, поэтому нужно выбирать слово, которое подходит по смыслу.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 и право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и right легко перепутать, если спешить. Лучше сначала представить свою руку и проверить направление, чтобы не отправить друга совсем не туда, куда нужно.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Снизу или сзади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и behind означают разное. Under — это под предметом, а behind — позади него. Короткая картинка в голове помогает не смешивать эти два слова.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забываем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кажется знакомым, но подходит не всегда. Лучше смотреть на ситуацию: поверхность, внутри или точка на месте. Тогда фраза звучит правильно и 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 сравнения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и far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показывает, что предмет находится близко, а far — что далеко. Эти слова помогают говорить о расстоянии, когда нужно быстро объяснить, где что лежит или стоит.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 и behind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 означает, что предмет находится спереди, а behind — сзади. Такая пара особенно полезна в классе, когда нужно описать расположение парт, доски или стула.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и below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помогает сказать, что что-то выше другого предмета, а below — ниже. Например, полка может быть above the desk, а обувь — below the chair.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делают описание места намного точнее. Вместо общего объяснения можно выбрать нужное направление, расстояние или уровень, и собеседник сразу поймёт подсказку.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Мини-карта класса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впереди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мини-карте класса доска легко становится главным ориентиром. Она находится в передней части комнаты, а рядом можно отметить учительский стол. Такая подпись помогает быстро читать схему и узнавать знакомое место.
</a:t>
            </a:r>
            <a:endParaRPr lang="en-US" sz="11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 парты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удобно показать near the back, потому что она находится ближе к задней части класса. Рядом можно нарисовать ряды desks, чтобы сразу было понятно, где входят ученики и куда они садятся.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 шкаф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для книг можно поставить beside the window, а окна разместить на боковой стене. Тогда карта выглядит как настоящий класс, а английские слова связываются с реальными предметами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фразы о местоположении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Find the pencil under the chair превращает урок в маленький поиск сокровищ. Ребёнок слушает, ищет и запоминает предлог почти без усилий, как в игре с подсказками.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на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Put the book on the desk учит не только словам, но и действию. Она показывает поверхность, предмет и движение, поэтому запоминается быстро и очень понятно.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 у окна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Stand next to the window помогает соединить движение и место. Такие короткие фразы хорошо подходят для класса, потому что они звучат просто, ясно и немного весело.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3100" y="1109788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location отвечают на вопрос Where? Если нужно узнать, где находится предмет или человек, сначала задают этот вопрос, а потом выбирают нужное слово места.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143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In, on, under, next to, behind, between и near помогают сказать, где именно находится предмет. Эти маленькие слова делают фразу точной и избавляют от догадок.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82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Left, right и straight on нужны, когда объясняют путь. С ними можно показать поворот, направление и движение без длинных объяснений, даже если дорога совсем простая.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23100" y="3108513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место ещё точнее, полезно помнить пары слов: near и far, in front of и behind, above и below. Так речь становится аккуратной и понятной.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1425" y="3109657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эти слова короткие, без них не обойтись. Они помогают найти вещь, понять карту и дать простую подсказку быстрее, чем любой длинный рассказ.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 помогает говорить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location делают английскую речь понятной и полезной: с их помощью легко описать комнату, школу и город. Чем точнее подсказка, тем быстрее всё найдётся — почти как по волшебству.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2026-05-29T13:38:13Z</dcterms:created>
  <dcterms:modified xsi:type="dcterms:W3CDTF">2026-05-29T13:38:13Z</dcterms:modified>
</cp:coreProperties>
</file>