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Версаля к глобальному миру: два этапа одного века
</a:t>
            </a:r>
            <a:pPr algn="l" indent="0" marL="0">
              <a:lnSpc>
                <a:spcPct val="90000"/>
              </a:lnSpc>
              <a:buNone/>
            </a:pPr>
            <a:r>
              <a:rPr lang="en-US" sz="17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порядок сменился глобальным соперничеством и деколонизацией.
</a:t>
            </a:r>
            <a:endParaRPr lang="en-US" sz="1760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Версаля до деколонизации: век международных кризисов, новых государств и борьбы за самостоятельный курс.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XX века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Версальская система: новый порядок после войны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баланс сил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Версальско-Вашингтонская система изменила карту Европы: побеждённая Германия была ограничена территориально и военным образом, а рядом возникли новые государства и спорные границы.
</a:t>
            </a:r>
            <a:endParaRPr lang="en-US" sz="1117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побеждённых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территорий усилило ревизионизм: страны, недовольные итогами войны, начали добиваться пересмотра послевоенных решений дипломатией и давлением.
</a:t>
            </a:r>
            <a:endParaRPr lang="en-US" sz="1146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Хрупкость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Первой мировой войны оказался построен на компромиссе, который изначально содержал противоречия и зависел от готовности держав соблюдать правила.
</a:t>
            </a:r>
            <a:endParaRPr lang="en-US" sz="1146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 рассчитывали предотвратить новую войну через договоры, контроль вооружений и международные механизмы, однако устойчивого согласия между державами не сложилось.
</a:t>
            </a:r>
            <a:endParaRPr lang="en-US" sz="11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Наций: возможности и слабости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должна была решать споры мирным путём и предотвращать войны, но не располагала собственными вооружёнными средствами и зависела от политической воли государств.
</a:t>
            </a:r>
            <a:endParaRPr lang="en-US" sz="875" dirty="0"/>
          </a:p>
        </p:txBody>
      </p:sp>
      <p:sp>
        <p:nvSpPr>
          <p:cNvPr id="10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единогласия часто блокировал быстрые действия: даже при явной угрозе агрессии Лига Наций реагировала поздно и неубедительно.
</a:t>
            </a:r>
            <a:endParaRPr lang="en-US" sz="103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Разобщённость великих держав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США, а также расхождения между Великобританией, Францией и другими державами ослабляли её авторитет и делали решения непоследовательными.
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плана временно смягчали конфликт, но не устраняли зависимость от внешних кредитов и взаимное недоверие.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о репарациях Германии, 1924 и 1929 годы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Репарации и долговые обязательства стали главным финансовым узлом европейской политики 1920-х годов.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Репарации и финансовые споры 1920-х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Вашингтонская и Женевская конференции 1920-х годов по вопросам ограничения вооружений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разоружения и пределы договорённостей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Historical Statistics of the United States; данные по безработице США, 1929–1932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обрушил мировой спрос и кредитование, поэтому удар по экономике быстро превратился в социальный и политический.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безработицы показывает масштаб шока: кризис подорвал доверие к рынку и усилил недовольство политическим строем.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 год: Великая депрессия как мировой удар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056" y="3055087"/>
            <a:ext cx="263288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 рост политической нестабильности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предприятий и сокращение торговли вызвали массовую безработицу. Для многих семей это означало резкое падение уровня жизни и рост социальной тревоги.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цен на сырьё особенно тяжело ударило по странам, зависящим от экспорта. Их бюджеты быстро теряли доходы, а внешние долги становились ещё обременительнее.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сырьевым экономикам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против бедности и бездействия властей усиливали давление на правительства. В политике возрастал спрос на жёсткие меры и быстрые решения.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и недовольство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кризиса радикальные движения легче привлекали сторонников. Обещания порядка, дисциплины и социальной справедливости звучали убедительнее, чем прежние компромиссы.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радикализма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Тоталитарные режимы в европейской политике
</a:t>
            </a:r>
            <a:endParaRPr lang="en-US" sz="2364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политика силы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Италии фашистский режим выстроил политику вокруг образа сильного государства и вождя. Массовые мероприятия, символика и контроль над обществом служили укреплению власти и подготовке к внешнеполитической экспансии.
</a:t>
            </a:r>
            <a:endParaRPr lang="en-US" sz="915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мобилизация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Германии нацисты использовали пропаганду, страх и обещания национального возрождения. Режим быстро подчинил себе общественные институты и направил энергию страны на милитаризацию и пересмотр послевоенного порядка.
</a:t>
            </a:r>
            <a:endParaRPr lang="en-US" sz="910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СССР: жёсткая централизация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СССР усиливалась централизованная модель управления, основанная на жёсткой дисциплине, идеологическом контроле и приоритете государственных целей. Это также влияло на международное поведение страны.
</a:t>
            </a:r>
            <a:endParaRPr lang="en-US" sz="9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реакция на действия Японии, Италии и Германии в 1930-е годы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росла агрессия в 1930-е годы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3,5 млн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оказались в переданной Германии Судетской области, и это стало символом уступок ради иллюзорного мира.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Britannica, статья «Munich Agreement»; исторические данные о населении Судетской области.
</a:t>
            </a:r>
            <a:endParaRPr lang="en-US" sz="813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Судетская область была передана без войны: это усилило уверенность агрессора и подорвало доверие к гарантиям безопасности в Европе.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точкой, после которой экономический шок превратился в политическое испытание для всей межвоенной системы.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Britannica, раздел о Великой депрессии; историческая хронология кризиса 1929 года.
</a:t>
            </a:r>
            <a:endParaRPr lang="en-US" sz="76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года экономические потрясения стали международными: рынки, кредиты и торговля быстро втянули государства в общий кризис.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выглядела деколонизация на карте мира
</a:t>
            </a:r>
            <a:endParaRPr lang="en-US" sz="2364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карта Азии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Индонезии, Вьетнаме и ряде стран Ближнего Востока борьба за суверенитет проходила через переговоры, восстания и войны. Новая карта региона формировалась быстрее, чем успевали признать бывшие метрополии.
</a:t>
            </a:r>
            <a:endParaRPr lang="en-US" sz="894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после освобождения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волна деколонизации особенно усилилась в 1950–1960-е годы. Новые государства рождались на фоне массовых движений, споров о границах и поиска собственного политического курса.
</a:t>
            </a:r>
            <a:endParaRPr lang="en-US" sz="894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старых империй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Пакистан стали первыми крупными государствами, появившимися на месте Британской Индии. Их независимость в 1947 году показала, что колониальные империи уже не могут сохранять прежний контроль силой.
</a:t>
            </a:r>
            <a:endParaRPr lang="en-US" sz="8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00" y="1471725"/>
            <a:ext cx="147525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81745"/>
            <a:ext cx="185700" cy="148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00" y="3303654"/>
            <a:ext cx="185700" cy="165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опоры антиколониальной борьбы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Антиколониальные партии превращали недовольство в политическую программу: они добивались выборов, переговоров и международного признания, связывая борьбу за власть с правом народа на самоопределение.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опора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 и массовые движения расширяли поддержку борьбы за независимость. Они соединяли социальные требования рабочих и крестьян с идеей освобождения от внешнего контроля.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собственный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движения требовали не только формального суверенитета, но и контроля над природными ресурсами, собственными институтами и выбором модели развития без диктата извне.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силой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Партизанские отряды и подпольные сети становились ответом там, где колониальные власти не шли на компромисс. Вооружённое сопротивление усиливало давление на метрополии.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Britannica; учебные хронологии Корейской войны, войны во Вьетнаме, войны за независимость Анголы и арабо-израильского конфликта.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местные конфликты быстро становились частью глобального соперничества: внешняя помощь усиливала стороны и затягивала войну.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и острее был внутренний кризис, тем легче он превращался в длительное противостояние с участием сверхдержав.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и вмешательство сверхдержав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логика конфликтов в Корее, Вьетнаме, Анголе и на Ближнем Востоке.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локальный конфликт становился частью глобального соперничества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Бандунга заявили, что независимость не должна превращаться в новую зависимость. Для молодых государств это был способ говорить от собственного имени, а не повторять чужие лозунги.
</a:t>
            </a:r>
            <a:endParaRPr lang="en-US" sz="778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разных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4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Конференция 1955 года объединила страны с разным опытом, но с общей памятью о колониализме. Их сближали требования равноправия, уважения к суверенитету и отказа от расовой дискриминации.
</a:t>
            </a:r>
            <a:endParaRPr lang="en-US" sz="735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блок, а свобода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«третьего пути» не означала нейтралитет любой ценой. Речь шла о возможности сотрудничать с обеими сторонами, сохраняя политическую свободу и право на собственный выбор.
</a:t>
            </a:r>
            <a:endParaRPr lang="en-US" sz="816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сила на мировой арене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Бандунг стал важным шагом к международной солидарности Азии и Африки. Он показал, что новые государства способны влиять на мировую повестку без опоры на военные блоки.
</a:t>
            </a:r>
            <a:endParaRPr lang="en-US" sz="816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Бандунгской конференции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986" y="1808050"/>
            <a:ext cx="4346929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Бандунгской конференции 1955 года и исторические обзоры Движения неприсоединения.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принципы движения неприсоединения можно увидеть в его политическом языке и практических задачах.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объединяло не пассивное «невмешательство», а активную защиту независимости и права государств самим определять внешнюю политику.
</a:t>
            </a:r>
            <a:endParaRPr lang="en-US" sz="1003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Движения неприсоединения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 политическая борьба в Латинской Америке
</a:t>
            </a:r>
            <a:endParaRPr lang="en-US" sz="2364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Куба: революционный перелом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Кубинская революция стала событием, которое изменило не только саму страну, но и всю политическую карту региона. Она показала, что социальное неравенство, авторитаризм и зависимость от внешних центров могут привести к резкому повороту истории.
</a:t>
            </a:r>
            <a:endParaRPr lang="en-US" sz="851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 нестабильность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Латинской Америки реформы шли рядом с конфликтами, переворотами и борьбой за землю. Спор между модернизацией и сохранением старых порядков часто решался не в парламенте, а на улицах и в армии.
</a:t>
            </a:r>
            <a:endParaRPr lang="en-US" sz="95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под внешним влиянием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сверхдержав усиливало региональные противоречия, превращая внутренние кризисы в вопрос международной политики. Поэтому Латинская Америка в XX веке стала пространством не только перемен, но и постоянного давления извне.
</a:t>
            </a:r>
            <a:endParaRPr lang="en-US" sz="8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стал сложнее, шире и более взаимосвязанным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XX века история международных отношений стала историей многих центров силы. Азия, Африка и Латинская Америка изменили мировой баланс, а новые государства научились влиять на политику через союзы, идеи и борьбу за суверенитет.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2026-07-26T08:56:03Z</dcterms:created>
  <dcterms:modified xsi:type="dcterms:W3CDTF">2026-07-26T08:56:03Z</dcterms:modified>
</cp:coreProperties>
</file>