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 глубине сибирских руд…»: стихотворение о дружбе, свободе и надежде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 верности друзьям, силе духа и надежде на свободу.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появилось именно тогда?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связан с восстанием декабристов, их судом и ссылкой в Сибирь. Пушкин не был участником событий, но переживал их как личную трагедию и как испытание для всей страны.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Сибири в стихотворении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показана как суровое место ссылки: холод, дальняя дорога, разлука с домом и тяжёлые условия жизни. Этот образ сразу передаёт ощущение лишения свободы.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рядом с мрачными деталями возникает надежда: Сибирь становится не только символом страдания, но и пространством ожидания перемен, внутренней стойкости и будущего освобождения.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адресовано стихотворение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обращено к декабристам, которые после поражения восстания оказались в ссылке и вдали от родных мест.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называет их «братьями», подчёркивая не просто дружбу, а чувство духовного единства, которое не разрушили ни суд, ни ссылка.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текст звучит как тёплое личное послание: в нём важны поддержка, уважение и вера в силу тех, кто пострадал.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тексте Пушкина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даты, связанные со стихотворением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реальные события связаны с созданием текста и его смыслом.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напрямую связан с историческими событиями и судьбой конкретных людей.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декабристов и дата создания стихотворения А. С. Пушкина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стихотворения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показана как главная человеческая ценность: без неё жизнь теряет полноту, а достоинство человека оказывается под угрозой.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друзьям помогает не сломаться в тяжёлых обстоятельствах и напоминает, что поддержка близких особенно важна в беде.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 сохраняет связь с теми, кто пострадал, и не даёт забыть их подвиг, мужество и общую судьбу.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звучит как уверенность в будущем: даже после страданий возможны перемены, свет и возвращение к свободной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стихотворения: дружба и поддержка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текста спокойная и сердечная. Пушкин не обвиняет и не спорит, а словно говорит с друзьями, которым нужно утешение и уверенность, что их помнят.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злобы звучат участие и уважение. Благодаря такому тону стихотворение читается как личное письмо поддержки, написанное в трудное и очень важное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085" y="2233462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54749"/>
            <a:ext cx="589800" cy="471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74593"/>
            <a:ext cx="589800" cy="471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образы текста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«Оковы» и «темница»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создают образ несвободы и тяжёлого плена, в котором человек лишён привычной жизни и выбора.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«Сибирь»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связано не только с географией, но и с ссылкой, разлукой, холодом и долгим ожиданием перемен.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«Братья»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обращение показывает доверие, равенство и духовную близость людей, которых объединяет общая судьба.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«Вольность» и «светлый день»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противопоставлены мраку и помогают почувствовать главное: надежду на освобождение и будущую радость.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стало знаменитым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увидели в нём поддержку декабристов и их семей, которым было особенно важно знать, что их помнят и понимают.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выразило мысль, что страдание и несправедливость не вечны, а надежда способна сохранять человека даже в самых тяжёлых условиях.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текст вошёл в школьное чтение и стал одним из самых известных пушкинских произведений о свободе, дружбе и верности.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824" y="2400298"/>
            <a:ext cx="527427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Контрасты, на которых построен смысл стихотворения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раскрывает смысл через резкие противопоставления. Они помогают увидеть, как из мрака несвободы рождается надежда на будущие перемены.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строится на столкновении двух миров: суровой действительности и внутренней уверенности в освобождении.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«Во глубине сибирских руд…» (1827)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восстания к поэтическому символу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цепочка, связанная со стихотворением А. С. Пушкина «Во глубине сибирских руд…»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размер и звучание стихотворения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четырёхстопным ямбом: этот размер делает строку ровной, лёгкой для чтения и помогает словам звучать спокойно, без резких сбоев.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повторяющиеся интонации придают тексту ясность и собранность. Благодаря этому стихотворение воспринимается как продуманное обращение, а не как случайный порыв.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остаётся уверенным и поддерживающим: даже говоря о тяжёлой доле, поэт не поддаётся отчаянию и оставляет читателю ощущение будущих перемен.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Друзья, с которыми разделялись взгляды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знал многих будущих декабристов ещё до 1825 года. Он общался с людьми, которые спорили о свободе и судьбе России, поэтому их переживания были для него не чужой историей, а частью собственной жизни.
</a:t>
            </a:r>
            <a:endParaRPr lang="en-US" sz="1248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поддержки издалека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ссылки декабристов поэт не мог быть рядом с ними, но мог обратиться к ним словом. Его стихотворение звучит как дружеское письмо, в котором важны память, уважение и уверенность, что друзья не останутся забытыми.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круг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Пушкина и декабристов складывается единый исторический образ эпохи. На портретной композиции это можно показать через лица поэта и его друзей, связанные одной темой — верностью убеждениям и человеческому достоинству.
</a:t>
            </a:r>
            <a:endParaRPr lang="en-US" sz="1291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круг декабристов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финала стихотворения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ссылка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вырастает из картины несвободы: поэт напоминает, что страдание не отменяет человеческой стойкости.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перемен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звучит мысль о будущем освобождении, которое придёт не сразу, но обязательно изменит жизнь.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свобода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Завершающие строки показывают: даже в неволе человек может сохранить достоинство, верность и надежду.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стихотворения и их значения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помогают быстро понять главную мысль текста: за конкретными словами стоят чувства, историческая память и вера в лучшее.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ряд делает смысл стихотворения наглядным: через простые символы читатель видит не только страдание, но и надежду на перемены.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«Во глубине сибирских руд…»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короткое, но в нём много смысла: каждое слово связано с историей декабристов и личным отношением Пушкина к их судьбе.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постоянно сталкиваются мрачные и светлые образы: оковы, темница и стража противопоставлены свободе, счастью и светлому дню.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увидеть, кому обращён текст. Слово «братья» создаёт ощущение доверия, близости и духовного единства между поэтом и ссыльными.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становится полнее, если заметить главный смысл финала: даже в тяжёлых обстоятельствах человек может сохранить надежду и верность своим убеждениям.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личное обращение к друзьям соединяется с важной гражданской темой и исторической памятью.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свобода и надежда, но именно дружба и память придают стихотворению тёплый, человеческий смысл.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«Во глубине сибирских руд…»; тематический анализ текста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творчестве Пушкина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относится к гражданской лирике: в нём поэт говорит не только о личных чувствах, но и о судьбе людей, переживших историческую трагедию.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Пушкин умеет говорить о больших событиях простым языком. Поэтому серьёзная тема звучит тепло, понятно и очень по-человечески.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заметны честь, верность и память о друзьях. Эти качества делают стихотворение важной частью пушкинского разговора о свободе и достоинстве.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и сегодня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напоминает: даже в трудные времена человек может сохранить достоинство, дружбу и надежду. Именно поэтому оно остаётся живым и близким читателю.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2026-05-22T22:26:44Z</dcterms:created>
  <dcterms:modified xsi:type="dcterms:W3CDTF">2026-05-22T22:26:44Z</dcterms:modified>
</cp:coreProperties>
</file>