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My Toy Box!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фразы и игры ждут нас в toy box!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модуле мы говорим об игрушках, называем их по-английски и строим короткие фразы. Нас ждут картинки, повторение, парная работа и много простых примеров.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 в Module 4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моей toy box?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51812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toy box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 box — это коробка с игрушками. Открываем её и сразу видим знакомые слова: doll, teddy bear, car, ball, robot и kite.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13717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и называем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коробки могут лежать разные игрушки, и каждая из них помогает вспомнить новое слово. Ребёнок смотрит, называет и быстро повторяет.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2253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Вопрос-подсказка What is in the toy box? помогает искать предметы на картинке и отвечать коротко, без лишних слов и сложных фраз.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0790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коробка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have a toy box показывает, что коробка принадлежит мне. Это удобный старт для разговора о своих игрушках и любимых вещах.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193284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стоит искать 6–7 игрушек сразу: так дети тренируют внимание, узнают знакомые предметы и уверенно переходят к новым словам.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 игрушками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1130025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знакомимся с мягкими игрушками. Teddy bear звучит тепло и дружелюбно, как настоящий пушистый друг, которого хочется обнять.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413125" y="1873055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куклы и маленькие игрушки для игры и разговора. Слово doll легко запомнить, если представить яркую, красивую куклу.
</a:t>
            </a:r>
            <a:endParaRPr lang="en-US" sz="1152" dirty="0"/>
          </a:p>
        </p:txBody>
      </p:sp>
      <p:sp>
        <p:nvSpPr>
          <p:cNvPr id="13" name="Text 4"/>
          <p:cNvSpPr txBox="1"/>
          <p:nvPr/>
        </p:nvSpPr>
        <p:spPr>
          <a:xfrm>
            <a:off x="413125" y="2616081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тоже живёт в toy box: car и train помогают говорить о движении, дороге и любимых машинках с колёсами.
</a:t>
            </a:r>
            <a:endParaRPr lang="en-US" sz="1292" dirty="0"/>
          </a:p>
        </p:txBody>
      </p:sp>
      <p:sp>
        <p:nvSpPr>
          <p:cNvPr id="14" name="Text 5"/>
          <p:cNvSpPr txBox="1"/>
          <p:nvPr/>
        </p:nvSpPr>
        <p:spPr>
          <a:xfrm>
            <a:off x="413125" y="3359096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летает и катится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 — это мяч, а kite — игрушка, которая летит. Эти слова особенно удобны для коротких описаний и игр с движением.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413125" y="4102099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Robot завершает набор: он необычный, смешной и очень заметный. Повторяем хором: one word, one picture — так слово запоминается быстрее.
</a:t>
            </a:r>
            <a:endParaRPr lang="en-US" sz="11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Doll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звук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Doll — это кукла. Произношение можно подсказать как [дол], чтобы слово звучало понятно и не пугало маленьких читателей.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have a doll и This is a doll помогают назвать игрушку по-разному. Одна кукла на картинке делает слово особенно заметным.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кукла будет крупной, яркой и дружелюбной. Тогда дети легче свяжут английское слово с образом и быстро его узнают.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Teddy bear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звук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Teddy bear — это плюшевый медведь. Произношение [тэди бэа] можно повторить медленно, чтобы слово звучало мягко и уверенно.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have a teddy bear показывает, что игрушка у меня. Следом It is big помогает добавить простое описание без лишней сложности.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 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нужен большой коричневый медвежонок, похожий на уютного друга. Такой образ легко узнаётся и хорошо запоминается.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7365" y="1249521"/>
            <a:ext cx="38631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звук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 — это машинка. Произношение [кар] очень короткое, поэтому слово удобно повторять вслух вместе с картинкой и жестом движения.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18167" y="1249521"/>
            <a:ext cx="38631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a car. It is red. Эти две фразы помогают представить игрушку и сразу сказать о её цвете простым английским языком.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2405150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звук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 — это мяч. Произношение [бол] легко повторять, а слово хорошо подходит для игр, где ребёнок видит предмет и быстро называет его.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563300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a ball. It is round. Эти фразы помогают связать игрушку с формой, а один большой мяч на картинке делает слово очень 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Robot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7365" y="1249521"/>
            <a:ext cx="38631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звук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Robot — это робот. Произношение [роубот] можно повторить несколько раз, чтобы слово звучало уверенно и не казалось слишком длинным.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18167" y="1249521"/>
            <a:ext cx="38631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a robot. It is big and funny. Дружелюбный робот с улыбкой помогает детям запомнить слово без страха и с интересом.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Kite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звук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Kite — это воздушный змей. Произносится [кайт]. Слово легко запомнить, если представить его в небе, где он летит и тянет длинную ленточку.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a kite. It is blue. Эти короткие фразы помогают назвать игрушку и сразу описать её цвет простыми словами.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змей должен быть ярким и лёгким, чтобы дети сразу связали слово kite с полётом и движением в воздухе.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3769" y="4201430"/>
            <a:ext cx="118913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 and point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Послушай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короткую фразу и найди нужную картинку глазами. Потом покажи её пальцем и назови вслух слово. Так тренируются внимание, слух и новые слова из темы.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мяч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a ball. Сначала услышь предложение, потом отыщи мяч среди игрушек. После этого скажи слово сам: ball. Один звук, один предмет, одна точная находка.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мишку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a teddy bear. Учитель называет игрушку, а дети показывают на картинку и повторяют фразу. Такая игра помогает быстро запомнить название и форму предложения.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 команду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Find the car. Point to the kite. Эти короткие команды превращают урок в игру. Ребёнок слушает, выбирает нужную картинку и сразу закрепляет слово без лишних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have a…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have a… означает, что игрушка у меня есть. После неё сразу называют предмет: I have a doll. I have a ball. Модель очень простая и удобная для ответа.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говорим I have a, а потом добавляем слово с игрушкой. Не меняем порядок слов и не пропускаем нужную часть. Так предложение звучит правильно и понятно.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игрушку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подставить разные игрушки: doll, car, teddy bear. Достаточно увидеть картинку и сказать готовую фразу вслух. Повторение помогает запомнить модель без заучивания длинных правил.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фразу по карточкам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изображение и начало фразы помогают собрать простое предложение по образцу.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This is a…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611375" y="179881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игрушку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Фразу This is a… используем, когда показываем одну игрушку и хотим её представить. Например: This is a car. This is a robot. Слушателю сразу понятно, о чём идёт речь.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1375" y="305223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представление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подходит для короткого знакомства с предметом. Достаточно указать на картинку или держать игрушку в руке и произнести фразу спокойно, без спешки и лишних слов.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игрушки: цвет и размер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цвет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It is можно назвать цвет игрушки: It is red. It is blue. It is green. Цвет стоит в конце, поэтому фраза звучит ровно и легко запоминается.
</a:t>
            </a:r>
            <a:endParaRPr lang="en-US" sz="986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 же модель используем для размера: It is big. It is small. Сначала показываем игрушку, потом добавляем описание. Так дети учатся замечать важные признаки предмета.
</a:t>
            </a:r>
            <a:endParaRPr lang="en-US" sz="986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несколько игрушек и найди нужную по описанию. Один мяч может быть round, но здесь мы тренируем именно цвет и размер, чтобы речь была точной и короткой.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 образец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сочетания помогают говорить быстро: red car, blue kite, big teddy bear. Рядом с картинкой ребёнок видит пример и сразу повторяет нужную модель без паузы.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парах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 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What is it? B: It’s a robot. A: What color is it? B: It is blue. Такой диалог можно читать по ролям, меняя только игрушку и цвет.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 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What is it? B: It’s a car. A: What color is it? B: It is red. Сначала называем предмет, потом добавляем цвет. Это помогает отвечать уверенно.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 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What is it? B: It’s a teddy bear. A: Is it big? B: Yes, it is. Короткие реплики делают разговор живым и очень понятным для младших школьников.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игрушку в toy box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по цвету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в toy box и найди игрушку по подсказке. Учитель говорит: Find the red car. Ребёнок ищет нужный предмет, показывает его и повторяет слово вслух.
</a:t>
            </a:r>
            <a:endParaRPr lang="en-US" sz="1373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по размеру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Следующая подсказка может быть про размер: Find the big teddy bear. Здесь важно услышать прилагательное и выбрать именно ту игрушку, которая подходит описанию, а не соседнюю.
</a:t>
            </a:r>
            <a:endParaRPr lang="en-US" sz="1304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 коробке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становится веселее, когда предметы лежат вперемешку. Find the blue kite — и нужно быстро заметить, где прячется нужный воздушный змей среди других игрушек.
</a:t>
            </a:r>
            <a:endParaRPr lang="en-US" sz="13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или an в примерах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начало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игрушкой слышится короткий звук в начале слова, поэтому выбираем a: a car, a ball, a doll. Повторяй образцы и не спеши усложнять их правилами.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 модель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начинается с согласного звука, удобно произносить a toy before the noun: a robot, a kite. Здесь важна привычка говорить целую модель, а не отдельные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 с картинками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коротких примеров, тем легче запомнить форму. Читай и показывай картинки: a teddy bear, a car, a ball. Так язык запоминается через ритм и повторение.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смешивай разные модели в одном коротком ответе. Правильно: I have a ball. Или: This is a ball. Сначала выбери одну фразу, потом говори её до конца.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цвет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ставим после It is, а не перед предметом в этой модели. Сравни: It is blue. Неправильно: It blue is. Маленькая перестановка меняет всё предложение.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должен оставаться точным. Нельзя говорить: red is it. Правильно: It is red. Простая схема помогает звучать понятно и не теряться во время ответа.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образцы и выбери верный. Два примера помогают запомнить правильную форму, а два других показывают, чего лучше избегать. Ошибки тоже учат, если их заметить.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Toy Box: что мы выучили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наш toy box стал богаче: мы умеем говорить I have a… This is a… и It is red, blue, green, big или small. Осталось только собрать свой мини-проект из трёх игрушек.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2026-07-25T13:39:15Z</dcterms:created>
  <dcterms:modified xsi:type="dcterms:W3CDTF">2026-07-25T13:39:15Z</dcterms:modified>
</cp:coreProperties>
</file>