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конусы: геометрия, свойства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Лучами из вершины задаётся фигура, сохраняющаяся при неотрицательном масштабировании.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выпуклые конусы нужны в геометрии 10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Конусы появляются в телах вращения, пространственных фигурах и при работе с сечениями. Их выпуклость помогает изучать «внутренние» множества, где отрезок между точками не выходит наружу. Через конусы проще связать углы, подобие и масштабирование.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выпуклого конуса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конус — это множество точек, которое вместе с любой точкой включает все точки на луче, идущем из фиксированной вершины дальше этой точки.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x принадлежит конусу, то умножение на любое t ≥ 0 снова даёт точку конуса: t·x ∈ C. Так проявляется «самоподобие» по направлениям.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x и y — точки конуса, то их сумма также лежит в конусе. Вершина O всегда входит в множество и играет роль общего начала направлений.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образ конуса на плоскости и в пространстве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выпуклый конус выглядит как угловой сектор: одна вершина и два граничных луча. Между ними оказываются все промежуточные направления, поэтому фигура заполняет «весь сектор», а не только края.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конус — это область, ограниченная поверхностью, составленной прямыми, выходящими из вершины. Типичные примеры: четверть плоскости и неотрицательный угол между осями, а также пространственный угол с несколькими образующими.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выпуклого конуса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описывают, как конус ведёт себя при масштабировании и объединении направлений, а также почему он остаётся выпуклым.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конус сохраняет форму при растяжении и устойчив к «смешиванию» направлений внутри него (через умножение и сложение).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определения и школьных свойств выпуклых конусов (линейная структура + выпуклость).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выпуклых конусов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простой пример — отдельный луч, исходящий из точки O. Конусом он становится потому, что вместе с любой точкой включает все точки дальше по тому же направлению и автоматически содержит вершину.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— угол, ограниченный двумя лучами: он включает не только границы, но и все лучи между ними. Поэтому фигура действительно «заполнена» промежуточными направлениями.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плоскости классический пример — неотрицательная четверть: множество точек, где координаты не меньше нуля. Здесь хорошо видно масштабирование: растяжение не выводит точки за пределы четверти.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выпуклый конус можно задать множеством лучей, образующих острый пространственный угол. Тогда он бывает и «плоским» (на плоскости), и «объёмным» — в трёхмерном изображении.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является ли фигура выпуклым конусом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проверяем вершину, устойчивость при t≥0 и замкнутость относительно сложения точек.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Конус, заданный несколькими лучами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конус можно построить не только двумя образующими, а несколькими лучами. Смысл в том, что внутри остаются направления между выбранными границами, а не только сами крайние лучи.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заданы направления, то любая точка конуса получается из неотрицательных коэффициентов при этих «исходных» направлениях. Тем самым конус выражает все возможные линейные комбинации без смены направления на противоположное.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задания помогает понять структуру конуса: он собирается из направлений и заполняет «промежуток» между ними. Поэтому конус естественно воспринимать как геометрическое пространство направленческих возможностей.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конусов по числу образующих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образующих задаёт «набор направлений». С ростом набора увеличивается объём внутреннего заполнения между границами.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поддерживает закономерность: чем больше образующих, тем богаче структура конуса — больше направлений лежит внутри.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визуализация по схеме сравнения конусов с 1–4 образующими (без измеримых числовых данных).
</a:t>
            </a:r>
            <a:endParaRPr lang="en-US" sz="10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Полиэдральные конусы в школьной геометрической форме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плоскости он выглядит как угол, ограниченный прямыми: все точки, удовлетворяющие условиям на полуплоскостях, образуют конусную область. В пространстве границы задаются несколькими плоскостями.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уровня 10 класса это особенно удобно: полиэдральные конусы легко изобразить на рисунке и «прочитать» по неравенствам. Так связка из условий и геометрии становится наглядной и проверяемой.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Полиэдральный конус можно задать как пересечение нескольких полуплоскостей (в плоском случае) или полупространств (в пространстве). В результате получаются чёткие границы по прямым или плоскостям.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775803"/>
            <a:ext cx="3604200" cy="15918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задания конуса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фигура может быть описана по-разному: как набор лучей с общей вершиной, как конус, полученный из нескольких образующих, и как пересечение полуплоскостей или полупространств. Выбор способа влияет на наглядность, удобство построения и точность записи.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формулировки отражают одни и те же свойства конуса; меняется лишь «язык описания». Поэтому при решении задач полезно переводить задачу в тот вид, который лучше соответствует чертежу и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школьного курса геометрии (теоретические определения).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Грани, рёбра и крайние лучи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выпуклого конуса различают границы, которые в школьной традиции связывают с рёбрами, и крайние лучи — предельные направления, «за которыми» конус не продолжается.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плоском случае рёбра совпадают с двумя граничными лучами угла, а в пространстве крайние элементы помогают удерживать форму тела и обсуждать его симметрию. На рисунке важны вершина, боковые линии и внутренняя область.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Двойственный конус: идея геометрического соответствия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Двойственный конус состоит из всех направлений, которые образуют с каждым направлением исходного конуса неотрицательный угол в алгебраическом смысле скалярного произведения.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геометрической интуиции это означает: выбираются те направления, которые не «противоречат» исходному конусу, то есть не создают с ним противоположную ориентацию.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появляется связь формы и направлений: исходный конус задаёт ограничения на допустимые векторы, а двойственный отражает эти ограничения через угловую «совместимость» по скалярному произведению.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и двойственного конусов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исходный конус изображён как ограниченный сектор, а двойственный — как множество направлений, согласованных с ним по ориентации.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двойственности картина может «расширяться»: для более узкого исходного конуса двойственный получается шире, что сохраняет логику угловой совместимости.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графическая иллюстрация (схема), точные численные данные не задаются; ориентиры отражают качественное сравнение ширины областей.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Замкнутость, внутренняя область и граница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конус включает все точки своих граничных лучей: если точка лежит на ребре или на поверхности, она относится к конусу, а не к внешней области.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 — это точки, расположенные строго «внутри»: они отстоят от границы и не могут лежать на предельных направлениях. Это помогает аккуратно различать «почти» и «точно».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служит разделителем: любые внутренние точки гарантированно принадлежат конусу, а внешние — нет. Эти различия особенно важны при анализе сечений и при построениях на 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лучей к типу конуса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построение и исследование конусов (по геометрическому заданию вершин, лучей и сечений).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80371" y="3061560"/>
            <a:ext cx="369338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школьной геометрии встречаются конусные формы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и «конусные»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появляются образующая и ось, удобно мысленно перейти к модели конуса: это помогает связать плоские углы, построить сечение и понять, как меняется форма при вращении.
</a:t>
            </a:r>
            <a:endParaRPr lang="en-US" sz="11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Пирамидальные и угловые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пространственные элементы, включая «угловые» области, естественно описываются конусными представлениями: общая вершина и набор направлений определяют область сразу в двумерной и трёхмерной постановках.
</a:t>
            </a:r>
            <a:endParaRPr lang="en-US" sz="1063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Сечения: от рисунка к описанию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Рассматривая сечение плоскостью, школьник учится переводить геометрию в условия для точек внутри конуса. Граница и внутренняя область дают точные ответы, что именно принадлежит сечению.
</a:t>
            </a:r>
            <a:endParaRPr lang="en-US" sz="110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 работа с направлениями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конусной идеей легче отслеживать подобие фигур: при неотрицательном масштабировании соответствующие точки сохраняют принадлежность конусу, а направления остаются «совместимыми».
</a:t>
            </a:r>
            <a:endParaRPr lang="en-US" sz="1116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«сканер» реальных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объектах конусообразность узнаётся по вершине и направляющим линиям: дорожные знаки, воронки, колпаки и отдельные архитектурные элементы подсказывают, как читать геометрию по форме.
</a:t>
            </a:r>
            <a:endParaRPr lang="en-US" sz="11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геометрической модели конуса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задачах модель конуса помогает связывать чертёж и пространственное представление. В жизни та же логика проявляется в лучах света, формах крыш и куполов, воронках и сводах.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геометрический образ работает как «универсальный язык»: по направляющим и вершине можно распознать тип формы и предсказать её поведение в разных контекстах.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классификация примеров по сферам (учебная схема); количественные значения не привязаны к измерениям.
</a:t>
            </a:r>
            <a:endParaRPr lang="en-US" sz="10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считать конусом любую фигуру с «острым углом». Но для конуса важна не только форма угла, а выполнение ключевых операций: масштабирование неотрицательным числом и сложение направлений внутри.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 про вершину: множество направлений, даже если оно похоже на конус, не будет выпуклым конусом, пока вершина O не принадлежит этой области по определению.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распознавания нужно последовательно проверить: наличие вершины, замкнутость относительно сложения и умножения на t ≥ 0, а также то, что внутри лежат все лучи между крайними направлениями.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конус путают с его границей: ограничиваются двумя граничными лучами и не включают все промежуточные направления, то есть внутренние точки оказываются потеряны.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выпуклыми конусами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— это геометрия направлений, собранная в одну фигуру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конус строится из лучей с общей вершиной и сохраняется при неотрицательном масштабировании. Его признаки — вершина, выпуклость и замкнутость относительно сложения и умножения; это укрепляет пространственное мышление и готовит к более сложным темам.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2026-05-12T06:01:11Z</dcterms:created>
  <dcterms:modified xsi:type="dcterms:W3CDTF">2026-05-12T06:01:11Z</dcterms:modified>
</cp:coreProperties>
</file>