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367" y="-1"/>
            <a:ext cx="4145607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клеток энергией без участия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клетки получают АТФ при нехватке кислорода?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клетке запасной путь получения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нужен всем живым системам, но при дефиците кислорода дыхание в митохондриях замедляется. Тогда клетка переключается на быстрые анаэробные пути, которые особенно важны в мышцах, некоторых тканях и у микроорганизмов без кислорода.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АТФ получает клетка из одной молекулы глюкозы при анаэробном расщеплении.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намного меньше, чем при полном аэробном окислении, поэтому отсутствие кислорода резко снижает энергетическую отдачу.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клеточное дыхание и энергетический обмен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глюкозы при отсутствии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сохраняется гликолиз за счёт восстановления НАД+ в анаэробных условиях.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как обязательный первый этап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3400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идёт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протекает в цитоплазме и не требует кислорода, поэтому может запускаться даже тогда, когда дыхательная цепь работает с ограничением или временно не работает.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3400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образуется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молекула глюкозы последовательно расщепляется на две молекулы пирувата; при этом клетка получает чистый выход в 2 молекулы АТФ и 2 молекулы НАДH.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3400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гликолиз создаёт исходный пируват для дальнейшего брожения и позволяет клетке сохранить хотя бы минимальное энергоснабжение в условиях дефицита кислорода.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энергетического выхода разных путей распада глюкозы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путями связана не только с количеством АТФ, но и с тем, насколько полно окисляется исходное органическое вещество.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полнее распад глюкозы, тем выше выход энергии; анаэробные пути быстрее включаются, но сохраняют меньше химической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значения для анаэробных путей у разных организмов могут варьировать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93210"/>
            <a:ext cx="6060571" cy="21657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брожения у живых организмов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организмы используют разные типы брожения и какие конечные продукты при этом образуются.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брожения отличаются продуктами, но их общая биохимическая задача одинакова — восстановить НАД+ для продолжения гликолиза.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брожение у организмов
</a:t>
            </a:r>
            <a:endParaRPr lang="en-US" sz="9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1" y="3389615"/>
            <a:ext cx="4174164" cy="1610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Спиртовое брожение у дрожжей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Старт из пирувата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пируват в клетках дрожжей превращается в ацетальдегид, при этом выделяется углекислый газ. Этот этап подготавливает восстановление конечного продукта.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Спиртовое брожение используют в хлебопечении, пивоварении и виноделии: CO2 разрыхляет тесто, а этанол накапливается в напитках и частично улетучивается при выпечке.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38571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Образование этанола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ацетальдегид принимает водород от НАДH и восстанавливается до этанола. Одновременно НАД+ возвращается в гликолиз, поддерживая дальнейшее получение АТФ.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Молочнокислое брожение в мышцах и бактериях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мышцах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интенсивной работе и нехватке кислорода пируват восстанавливается до молочной кислоты. Это помогает клетке сохранить НАД+ и продолжать получать хотя бы немного энергии.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усталости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лактата связано с изменением кислотности среды и может сопровождаться жжением и ощущением утомления, особенно при кратковременной очень высокой нагрузке.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молочнокислых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этот путь лежит в основе получения йогурта, кефира, простокваши и некоторых сыров, где важны вкус, консистенция и изменение свойств среды.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смысл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организмы, главная функция молочнокислого брожения одинакова: восстановить НАД+ и не прервать гликолиз при дефиците кислорода.
</a:t>
            </a:r>
            <a:endParaRPr lang="en-US" sz="11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анаэробные пути активнее всего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потребность возникает там, где энергия нужна быстро, а кислорода недостаточно для устойчивой работы митохондрий.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Анаэробный обмен особенно важен при резком росте нагрузки и в средах, где кислород либо ограничен, либо отсутствует.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«анаэробное окисление органических веществ»
</a:t>
            </a:r>
            <a:endParaRPr lang="en-US" sz="9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АТФ клетка получает из одной молекулы глюкозы при брожении, поэтому большая часть энергии остаётся в конечных продуктах.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расщеплении глюкозы энергия извлекается лишь частично, а продукты брожения могут изменять кислотность среды и тормозить работу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курс школьной биологии; гликолиз и брожение — 2 АТФ на 1 молекулу глюкозы.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сохраняет гликолиз без 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восстановление НАД+ при брожении и продолжение синтеза АТФ в цитоплазме.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аэробного и анаэробного способов получения энергии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почему при дефиците кислорода клетка выбирает быстрый, но малоэффективный путь получения АТФ.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выгоднее по выходу АТФ, а анаэробные пути важны как быстрый резерв при нехватке кислорода.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курс школьной биологии; сравнение аэробного дыхания и брожения.
</a:t>
            </a:r>
            <a:endParaRPr lang="en-US" sz="9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бактерии как организмы, живущие без кислорода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бактерии встречаются в иле, болотах, почве, кишечнике животных и донных отложениях, где кислорода мало или он быстро расходуется другими организмами.
</a:t>
            </a:r>
            <a:endParaRPr lang="en-US" sz="1174" dirty="0"/>
          </a:p>
        </p:txBody>
      </p:sp>
      <p:sp>
        <p:nvSpPr>
          <p:cNvPr id="9" name="Text 3"/>
          <p:cNvSpPr txBox="1"/>
          <p:nvPr/>
        </p:nvSpPr>
        <p:spPr>
          <a:xfrm>
            <a:off x="4854122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них анаэробный обмен не является временной заменой дыхания: он служит главным способом получения энергии и позволяет активно размножаться в бескислородных условиях.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2750495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участвуют в разложении органических остатков и круговороте веществ, осваивая ниши, недоступные большинству аэробных организмов.
</a:t>
            </a:r>
            <a:endParaRPr lang="en-US" sz="11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брожения для 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брожения лежат в основе привычных продуктов и промышленных процессов, где важны газообразование, накопление спирта или органических кислот.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полезно там, где нужны вкусовые свойства, разрыхление, консервирование или получение биомассы и метаболитов.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курс биологии и технологии пищевых производств; качественная оценка областей применения.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анаэробного обмена для 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393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 работы мышц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минуты интенсивной нагрузки мышцы получают энергию из анаэробного гликолиза, когда доставка кислорода ещё не успевает за возросшей потребностью.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28578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и переработка лактата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образуется лактат, который не «отравляет» организм, а может переноситься кровью и использоваться другими тканями, особенно печенью, для дальнейших превращений.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50762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поддержка работоспособности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Анаэробный путь помогает сохранить мышечное сокращение и движение, пока дыхание и кровообращение не обеспечат достаточное поступление кислорода.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анаэробного распада и их значение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путь распада глюкозы у разных организмов даёт разные конечные вещества, которые по-разному используются человеком.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Конечные продукты зависят от организма и условий, но все варианты связаны с поддержанием восстановления НАД+.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курс школьной биологии; продукты брожения у дрожжей, бактерий и в мышцах человека.
</a:t>
            </a:r>
            <a:endParaRPr lang="en-US" sz="9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дефицита кислорода к утомлению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замедлением дыхательной цепи, переключением на брожение и падением эффективности работы клетки.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1992620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74" y="1992620"/>
            <a:ext cx="297490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резерв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пути включаются быстро и помогают клетке получать хотя бы минимальное количество АТФ, когда кислорода недостаточно для полноценного дыхания.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НАД+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биохимическая задача брожения — восстановить НАД+, чтобы гликолиз не остановился и клетка могла продолжать синтез энергии.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конечные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дрожжей, бактерий и мышечных клеток образуются разные вещества: этанол, лактат или другие соединения, но смысл процесса остаётся общим.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эффективность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анаэробном распаде глюкоза используется неполностью, поэтому энергетическая отдача ниже, чем при аэробном дыхании, зато путь доступен при дефиците кислорода.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об анаэробном окислении органических веществ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анаэробного энергообмена для клетки и 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Анаэробный обмен — это не «аварийный режим», а важный механизм выживания, который позволяет клеткам и целым организмам сохранять работу в условиях дефицита кислорода.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2026-06-01T14:29:48Z</dcterms:created>
  <dcterms:modified xsi:type="dcterms:W3CDTF">2026-06-01T14:29:48Z</dcterms:modified>
</cp:coreProperties>
</file>