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и Средний Восток: ключевые темы и обзор содержания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культура, политика и экономика региона в одном обзоре.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объединяет три континента и заложил основы цивилизации, религии и мировой культуры благодаря древним государствам и важнейшим религиям.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Историко-географические основы Ближнего и Среднего Востока
</a:t>
            </a:r>
            <a:endParaRPr lang="en-US" sz="2434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физико-географические особенности региона
</a:t>
            </a:r>
            <a:endParaRPr lang="en-US" sz="2341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и географический контур Ближнего Востока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Восток включает страны от Египта до Ирана, охватывая разнообразные ландшафты и культурные зоны, играющие ключевую роль в регионе.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Восток и его разнообразие
</a:t>
            </a:r>
            <a:pPr algn="ctr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Восток часто определяется шире, включая Закавказье и территории между Турцией и Ираном, объединяя различные этносы и рельефы.
</a:t>
            </a:r>
            <a:endParaRPr lang="en-US" sz="107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границы региона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ограничен морями Средиземным, Красным, Черным и Каспийским, а также горными цепями Загроса и Тавра и обширными пустынями.
</a:t>
            </a:r>
            <a:endParaRPr lang="en-US" sz="11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природные зоны и водные ресурсы региона
</a:t>
            </a:r>
            <a:endParaRPr lang="en-US" sz="2737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варьируется от тропического до субтропического, с выраженной засушливостью и малым количеством осадков, что влияет на экосистемы региона.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Водоёмы, такие как Нил, Тигр и Евфрат, жизненно важны для населения, но становятся источниками территориальных споров и требуют рационального управления.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0233" y="1159575"/>
            <a:ext cx="2969634" cy="3292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государства Ближнего и Среднего Востока: сравнительная характеристика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ключевые страны региона по населению, ВВП и форме правления.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правления и экономических показателей обусловлено ресурсами, историей и политикой стран.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Мирового банка, 2023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демография Ближнего и Среднего Востока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30% населения — молодёжь до 20 лет, что создает нагрузку на образование и рабочие места.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урбанизация и молодое население требуют повышения инфраструктурной и социальной готовности.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Отдел по вопросам народонаселения,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развития региона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древности здесь возникли первые цивилизации — Шумер, Вавилон, Египет, что создало фундаменты письменности и права. В VII веке началось распространение ислама и развитие арабских государств.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века отмечены крестовыми походами и формированием Османской империи. XIX–XX века — эпоха колониализма и борьба за независимость, повлиявшие на формирование современных национальных государств.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 и религиозные основания
</a:t>
            </a:r>
            <a:endParaRPr lang="en-US" sz="1393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 и формирование современных государств
</a:t>
            </a:r>
            <a:endParaRPr lang="en-US" sz="133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300" y="14084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875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16950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богатства и энергетика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владеет свыше половины мировых запасов нефти и около 40% газа, что обеспечивает его стратегическую значимость на глобальном рынке и влияет на экономическую стабильность.
</a:t>
            </a:r>
            <a:endParaRPr lang="en-US" sz="1001" dirty="0"/>
          </a:p>
        </p:txBody>
      </p:sp>
      <p:sp>
        <p:nvSpPr>
          <p:cNvPr id="8" name="Text 2"/>
          <p:cNvSpPr txBox="1"/>
          <p:nvPr/>
        </p:nvSpPr>
        <p:spPr>
          <a:xfrm>
            <a:off x="4881525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торговые маршруты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Суэцкий канал и Босфор — важнейшие транспортные артерии для грузопотоков между Азией, Африкой и Европой, способствующие международной торговле и экономическому развитию.
</a:t>
            </a:r>
            <a:endParaRPr lang="en-US" sz="1027" dirty="0"/>
          </a:p>
        </p:txBody>
      </p:sp>
      <p:sp>
        <p:nvSpPr>
          <p:cNvPr id="9" name="Text 3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региона: ресурсы и роль в мировой торговле
</a:t>
            </a:r>
            <a:endParaRPr lang="en-US" sz="234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588237"/>
            <a:ext cx="4392900" cy="24354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сельское хозяйство стран региона
</a:t>
            </a:r>
            <a:endParaRPr lang="en-US" sz="2598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специализаций по странам: нефтяной сектор, промышленность и аграрная экономика.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специализаций отражает экономическую структуру региона и степень зависимости от мировых рынков.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ОПЕК, данные 2023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аграрные вызовы региона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орошаемое земледелие и скотоводство, с акцентом на пшеницу, хлопок и финики, ключевые для питания и экспорта.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 и дефицит воды затрагивают Ирак, Сирию и Иран, что требует инноваций в орошении, успешно применяемых в Израиле и Иордании.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овощей и фруктов поддерживают Турция, Израиль и Иран, демонстрируя потенциал региона в аграрном секторе.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и религиозное многообразие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Арабское население региона превышает 250 миллионов человек, включая различные племена и народы. Турки, персы и курды представляют значительные этнические группы, обладающие своей историей и культурой.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играет ключевую роль: распространены ислам (сунниты и шииты), христианство различных конфессий, иудаизм, а также менее многочисленные верования, такие как зороастризм, бахаизм и религия друзов.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этнорелигиозных общин способствует богатству культуры, но также является фактором сложных конфликтов и напряженности, особенно заметных в Ираке, Сирии и Ливане.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Курдский вопрос остаётся одним из наиболее острых региональных вызовов, вызывая политические и территориальные споры между несколькими государствами.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конфликты и горячие точки региона
</a:t>
            </a:r>
            <a:endParaRPr lang="en-US" sz="2633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Средневековье: крестоносные походы
</a:t>
            </a:r>
            <a:pPr algn="ctr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Серии военных кампаний за контроль над святыми землями ослабили политическую стабильность и заложили основу длительных религиозных столкновений.
</a:t>
            </a:r>
            <a:endParaRPr lang="en-US" sz="1198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1979–1988: ирано-иракская война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вооружённый конфликт между двумя государствами из-за территориального и идеологического противостояния нанес большой урон региональной безопасности.
</a:t>
            </a:r>
            <a:endParaRPr lang="en-US" sz="1121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2011–настоящее время: гражданские войны в Сирии и Йемене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конфликты спровоцировали масштабные гуманитарные кризисы, массовую миграцию, а также международное вмешательство.
</a:t>
            </a:r>
            <a:endParaRPr lang="en-US" sz="1121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2023: продолжающийся кризис в Палестине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претензии и этнические разногласия приводят к частым столкновениям и влияют на геополитическую динамику региона.
</a:t>
            </a:r>
            <a:endParaRPr lang="en-US" sz="1233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контролирует свыше 55% мировых запасов нефти и около 40% природного газа, что определяет его стратегическую важность для глобальной энергетики. Экспорт энергоносителей обеспечивает значительную часть бюджета многих стран.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нефти и газа в экономике региона и мире
</a:t>
            </a:r>
            <a:endParaRPr lang="en-US" sz="2431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Картель ОПЕК, объединяющий ключевых экспортеров с Ближнего Востока, влияет на мировые цены и стабилизацию рынков. Суэцкий канал остаётся важнейшим транспортным маршрутом для доставки нефти на мировые рынки.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проекты и технологии в регионе
</a:t>
            </a:r>
            <a:endParaRPr lang="en-US" sz="271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Израиль: центр высоких технологий и стартапов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Израиль является мировым лидером в области IT, биотехнологий и сельскохозяйственных исследований. Стартапы и инновационные лаборатории страны стимулируют научно-техническое развитие и экспорт технологий.
</a:t>
            </a:r>
            <a:endParaRPr lang="en-US" sz="890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Vision 2030 и проекты Саудовской Аравии
</a:t>
            </a:r>
            <a:pPr algn="ctr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Саудовская Аравия реализует масштабную программу развития, включая проект NEOM — футуристический город, фокусированный на устойчивых технологиях и новых отраслях экономики.
</a:t>
            </a:r>
            <a:endParaRPr lang="en-US" sz="96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крупнейшие города региона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обеспечивается миграцией и экономическим развитием, что создаёт потребность в модернизации инфраструктуры.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расширение мегаполисов требует решения проблем уменьшения пробок и загрязнения атмосферы, а также расширения социальных услуг.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данные на 2023 год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млн
</a:t>
            </a:r>
            <a:endParaRPr lang="en-US" sz="5177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стали вынужденными переселенцами в результате конфликтов и кризисов в регионе к 2023 году.
</a:t>
            </a:r>
            <a:endParaRPr lang="en-US" sz="1402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масштаб миграции создаёт значительные вызовы для стран региона и международного сообщества по затем интеграцията и социальной адаптации беженцев.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УВКБ ООН, 2023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" y="25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94191" y="266700"/>
            <a:ext cx="48876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Туризм: традиции и современные вызовы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94050" y="1214876"/>
            <a:ext cx="4887600" cy="15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и культурный туризм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Мекка и Медина привлекают миллионы паломников ежегодно, а города как Стамбул и Иерусалим являются центрами культурного туризма и религиозного наследия, формируя основу отрасли.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917972" y="3144293"/>
            <a:ext cx="4887600" cy="15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Пляжный отдых и экономическое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Курорты Дубая и Эйлата популярны для пляжного отдыха и развлечений. Туризм остаётся важным экономическим фактором, несмотря на вызовы, вызванные пандемией и необходимостью развития инфраструктуры.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значение региона в международной политике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служит перекрёстком интересов ведущих мировых держав: США, России, Китая и Евросоюза, что формирует сложный дипломатический ландшафт.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ресурсы и региональные конфликты влияют на мировые рынки и международную безопасность, стимулируя активное участие внешних игроков.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активность и гонка вооружений поднимают уровень напряжённости, усложняя попытки достижения устойчивого мира и стабильности.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учёные и их вклад
</a:t>
            </a:r>
            <a:pPr algn="ct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Авиценна, Аль-Фараби и Аль-Хорезми заложили основы медицины, философии и математики, чьи труды продолжают влиять на науку и образование по всему миру.
</a:t>
            </a:r>
            <a:endParaRPr lang="en-US" sz="1034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шедевры региона
</a:t>
            </a:r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Мечети, дворцы и минареты отражают историческую и религиозную значимость региона, привлекая туристов и исследователей искусств.
</a:t>
            </a:r>
            <a:endParaRPr lang="en-US" sz="1083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программы сохранения наследия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Инициативы по реставрации памятников и популяризации культурных традиций способствуют укреплению межкультурного понимания и сохранению исторической памяти.
</a:t>
            </a:r>
            <a:endParaRPr lang="en-US" sz="983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культурное и научное наследие региона
</a:t>
            </a:r>
            <a:endParaRPr lang="en-US" sz="268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перспективы развития региона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и Средний Восток сохраняют важнейшую роль в мире, сталкиваясь с вызовами, но обладая потенциалом для роста через инновации, укрепление мира и сохранение культурного наследия.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2026-05-11T04:52:03Z</dcterms:created>
  <dcterms:modified xsi:type="dcterms:W3CDTF">2026-05-11T04:52:03Z</dcterms:modified>
</cp:coreProperties>
</file>