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как единый географический регион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острова и атоллы Тихого океана связаны общим климатом, водой и транспортом — но развиваются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рамки региона и его место в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 (около 7,7 млн км²), а Океания — крупнейшее островное скопление Земли. Регион преимущественно Южного полушария: от тропиков и засушливых зон до океанической влажности и мягкого климата Новой Зеландии.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изолированность и её последствия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большинство островов Океании отделены от крупных материков на тысячи километров, из-за чего расселение людей шло неравномерно и долго. Природа сохраняла больше «своих» закономерностей.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 расстояния влияли на состав живых организмов: многие острова стали районами эндемизма. Со временем формировались уникальные виды растений и животных, не встречающиеся нигде больше.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исторически опирались на море и авиацию: регулярность маршрутов определяла снабжение, торговлю и даже доступность медицины и образования для удалённых сообществ.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внутренний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 преобладают пустынями и полупустынями, поэтому плотность населения там крайне низкая. Это формирует контраст: «тяготение к морю» сильнее, чем к внутренним территориям. 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основную часть суши региона и сосредоточивает значительную долю населения, промышленности, транспорта и экспорта. На востоке и юго-востоке расположены крупные города: Сидней, Мельбурн, Брисбен и Канберра.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 главный природно-хозяйственный центр 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Австралии и Океании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климатические зоны сменяются не по «ступеням широт», а заметно зависят от океанических влияний и засушливости Австралии.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температуры мягче и увлажнение устойчивее, хозяйственная освоенность обычно выше; при засухе и циклонной активности — ниже.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климатическое районирование Австралии, Океании и Новой Зеландии (без точных долей, качественная схема).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тектоническое строение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платформа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материка связана с древней платформой: преобладают равнины и невысокие плоскогорья. Это влияет на характер рек, освоение территорий и размещение крупных поселений.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 границы плит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островной Океании заметны горные области, связанные с зонами взаимодействия литосферных плит. Рельеф здесь более «неровный», а доступность отдельных районов часто осложнена.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островов Океании имеет вулканическое происхождение, поэтому ландшафты и почвы могут быть очень разными даже на близких расстояниях. Это отражается на землепользовании и рисках.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геологическая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неоднородность повышает вероятность землетрясений и вулканической активности. В береговых зонах это усиливает уязвимость портов, дорог и туристической инфраструктуры.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76945"/>
            <a:ext cx="4794300" cy="25593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и условий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природная среда влияет на расселение и хозяйственные решения. Особенно заметна роль увлажнения и доступа к морю.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благоприятными обычно оказываются территории с достаточным увлажнением и реальными транспортными возможностями: вода и связь с морем «поддерживают» развитие.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школьные курсы географии (районирование природных зон, обобщённые характеристики).
</a:t>
            </a:r>
            <a:endParaRPr lang="en-US" sz="5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дефицит пресной воды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 в Австралии связан с неравномерным стоком рек и частыми засухами. На больших расстояниях водоисточники распределены неравномерно, а водоснабжение становится проблемой даже для городов.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имеют сезонный характер: в сухие периоды питание сокращается. Поэтому в засушливых районах ключевую роль играют водохранилища и подземные воды.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низких атоллах Океании вода особенно ограничена: небольшие водосборы и тонкие подземные линзы быстро истощаются. Любые перебои с количеством и качеством воды напрямую отражаются на жизни населения и хозяйстве.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хозяйственную специализацию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«географическое положение → природные условия → отрасли хозяйства»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 прибрежная концентрация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прибрежье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региона живёт на побережьях, особенно на востоке и юго-востоке Австралии. Дополнительно выделяются Новая Зеландия и столицы островных государств, где сосредоточены базовые услуги.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 «ось» связности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почти безлюдны, поэтому связь и снабжение тяготеют к морским маршрутам. Это усиливает роль портов и регулярных перевозок в экономике и повседневной жизни.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 межрегиональные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островной рассредоточенности многие сообщества зависят от авиационного сообщения. Ограниченная территория и небольшое число крупных городов делают перемещение между регионами особенно значимым фактором развития.
</a:t>
            </a:r>
            <a:endParaRPr lang="en-US" sz="11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пространства Австралии занимают значительную площадь, но население там расселено точечно. Крупные агломерации формируются преимущественно у воды и транспортных узлов.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площадью и численностью жителей показывает: расселение «привязано» к доступности моря, инфраструктуры и устойчивым условиям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визуализация по принципу прибрежной концентрации (точные доли зависят от методики подсчёта и берутся из официальных демографических оценок).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зависимость от природных условий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Ранчо на засушливом контуре: когда главная технология —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австралийских пастбищах скот и овцы зависят от сезонности осадков. Фермеры планируют выпас так, чтобы пережить периоды дефицита влаги. Даже при стабильной инфраструктуре урожайность трав постоянно «переписывается» погодой.
</a:t>
            </a:r>
            <a:endParaRPr lang="en-US" sz="956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плантации: кокос, бананы и сахарный тростник под циклонным 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тропических островах Океании сельское хозяйство часто опирается на кокосы, бананы и сахарный тростник, а также на таро. Для урожая критичны интенсивность дождей и устойчивость почв. После циклонов приходится восстанавливать сады и сети сбыта.
</a:t>
            </a:r>
            <a:endParaRPr lang="en-US" sz="872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рынки: почему засоление и удалённость меняют весь «расклад»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зонах Австралии и на некоторых атоллах проблемы усиливаются засолением почв и ограниченным водоснабжением. Кроме воды, важна и логистика: чем дальше рынок сбыта, тем выше цена ошибок. Поэтому стратегии часто сочетают разведение, переработку и экспортные маршруты.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 сырьевая специализация Австралии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 число мировых лидеров по добыче железной руды, угля, бокситов, золота и урана, формируя устойчивую сырьевую направленность экономики.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 заметно влияет на экспорт и валютные поступления, обеспечивая базу для смежных отраслей — от логистики до промышленного сервиса.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многие месторождения находятся вдали от портов, ключевыми становятся железные дороги, портовая инфраструктура и длинные транспортные коридоры.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76574" y="919100"/>
            <a:ext cx="1991052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субрегионов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ресурсная база, уровень урбанизации и связность с внешними рынками меняют набор ведущих отраслей в Австралии, Новой Зеландии и на островах Океании.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площадь и чем сильнее островная изоляция, тем выше зависимость экономики от моря и внешних рынков, а также от стабильности международных перевозок.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интерпретация по характеристикам ведущих отраслей и связности субрегионов (без привязки к единому набору численных статистик).
</a:t>
            </a:r>
            <a:endParaRPr lang="en-US" sz="5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важная отрасль региона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и морские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привлекают дайверов и туристов, а доход формируют экскурсии и сервис. При этом отрасль особенно чувствительна к состоянию воды и кораллов, а также к доступности маршрутов.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и природные «маршруты»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формы создают разнообразные маршруты: от пеших троп до обзорных площадок. Для посетителей важны безопасность и инфраструктура, а для экономики — стабильность транспортных линий и погоды.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 тропические курорты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становятся точками концентрации спроса и рабочих мест. Погодные аномалии и сезонность способны резко менять поток отдыхающих, поэтому планирование строится вокруг климатических окон.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флора и фауна как «ядро»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редкими видами усиливает привлекательность региона и поддерживает специализированный туризм. Одновременно растёт потребность в охране природы, чтобы сохранить ресурс для будущих сезонов.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Австралии и Океании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усиливается там, где инфраструктура «привязана» к побережью: порты, дороги, туристические объекты. Поэтому риск измеряется не только явлением, но и местоположением населения.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распределены неодинаково: Австралия сильнее сталкивается с засухами и пожарами, острова — с циклонами и затоплением низких атоллов. Общая уязвимость — в прибрежной инфраструктуре.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 по природным угрозам региона (доли условные; для точных оценок нужны данные конкретных исследований и периодов).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экологической нагрузки к последствиям для экономики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причинно-следственные связи: рост населения и туризма → нагрузка на ресурсы → деградация экосистем → потери в сельском хозяйстве, рыболовстве и туризме.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значение региона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Австралии и Океании между крупными континентами делает регион заметной частью тихоокеанского пространства и влияет на маршруты международных перевозок.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важен для морских путей, торговли и рыболовных зон, а также для военно-стратегического присутствия, поскольку контроль над пространством напрямую связан с безопасностью.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Новая Зеландия выступают центрами политической стабильности, а многие островные государства сильнее зависят от внешних экономических связей и помощи.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региона при сильной внутренней разнородности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образуют единый регион благодаря океаническому положению, общей транспортной зависимости, сходным экологическим проблемам и историческому влиянию колонизации.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различия между материковой Австралией, вулканическими островами, мелкими атоллами и Новой Зеландией очень велики: они отражаются и в природе, и в образе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соседствуют ресурсная экономика, высокоразвитые городские центры и аграрные территории с уязвимыми островными сообществами, которые располагают меньшими возможностями манёвра.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«единство» проявляется скорее в связях и рисках, а не в одинаковости условий: общая логика развития формируется морем, климатом и ресурсами.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действительно определяет развитие Австралии и Океании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региона задают океаническая изолированность, климатическая неоднородность и зависимость от природных ресурсов суши и моря. Это определяет расселение, транспорт, освоенность, специализацию и природные риски.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2026-05-13T06:44:19Z</dcterms:created>
  <dcterms:modified xsi:type="dcterms:W3CDTF">2026-05-13T06:44:19Z</dcterms:modified>
</cp:coreProperties>
</file>