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размножение и индивидуальное развитие организмов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— основа жизни и её разнообразия на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продолжение рода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продолжение рода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сохраняет виды и поддерживает популяции, а индивидуальное развитие формирует организм, влияя на его признаки под воздействием генетики и среды.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размножение?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увеличивают численность потомства для сохранения вида. Этот процесс обеспечивает передачу наследственной информации из поколения в поколение.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ДНК — фундамент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и удвоение ДНК подготавливают организм к рождению новых особей с наследственными признаками, которые определяют развитие вида.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 эволюции поддерживаются процессами размножения, которые способствуют сохранению видов и их адаптации к изменениям окружающей среды.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участия гамет и характерно для бактерий и некоторых растений, обеспечивая быстрое увеличение численности.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участия половых клеток обоих родителей, что ведёт к формированию уникальных генетических комбинаций у потомства.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способа обеспечивают разнообразие в стратегиях продолжения рода в зависимости от условий среды и особенностей организмов.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размножения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в характеристиках и примерах видов размножения.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полового и бесполого размножения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разнообразию, бесполое — быстрому росту численности.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по зоологии и ботанике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бесполого размножения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амёбы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размножается простым делением клетки на две части, каждая из которых становится полноценным организмом. Такой способ эффективен в благоприятных условиях.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 и дрожжей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особи формируются как наросты на теле родителя, постепенно отделяясь и становясь независимыми организмами, что обеспечивает быстрый рост популяции.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распространяются через усики, клубни или луковицы, обеспечивая клонирование и сохранение генетического материала.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размножения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размножения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клетки, или гаметы, формируются в организме в процессе гаметогенеза. Они содержат половину полного набора хромосом и обеспечивают передачу наследственной информации.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оплодотворении происходит слияние мужской и женской гаметы, формируя зиготу с полным хромосомным набором, что способствует генетическому разнообразию потомства.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главный орган размножения, в котором развиваются половые клетки и происходит опыление.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гаметы находятся в завязи пестика, где после опыления развивается семя.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гаметы заключены в пыльце, расположенной на тычинках цветка, готовой к распространению.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размножения у покрытосеменных растений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может выполняться ветром, насекомыми или животными, влияя на эффективность и распределение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полового размножения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от формирования пыльцы до прорастания семени.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животных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и большинства рептилий яйцеклетка оплодотворяется внутри организма, обеспечивая спокойное развитие зародыша.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и амфибий оплодотворение часто происходит во внешней среде, обычно в воде, что требует особых адаптаций для выживания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постоянное обновление особей в популяциях, что необходимо для сохранения стабильности и поддержания равновесия в экосистемах.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в природе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размножению виды могут успешно адаптироваться к изменениям окружающей среды, сохраняя жизнеспособность и расширяя ареал обитания.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возникающее в процессе размножения, создает основу для естественного отбора и эволюционных преобразований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индивидуального развития организма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жизненный цикл начинается с слияния гамет и формирования одноклеточной зиготы, которая содержит полный набор генетической информации.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активное деление и дифференцировка клеток, формируются зачатки органов и систем организма в зависимости от вида и условий развития.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растет, развивается, достигает взрослой формы и способностей к размножению, завершая цикл индивидуального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имеет свою скорость развития, обусловленную биологическими особенностями и условиями среды.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развития у разных организмов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сроках развития отражают адаптацию видов к их экологии и жизненным стратегиям.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учебников,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эмбриогенеза происходит последовательное деление клеток и начало формирования тканей и органов, что задает фундамент строения будущего организма.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к четырём неделям закладываются основные органы и системы, тогда как сроки и процессы различаются у животных и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постэмбрионального развития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лягушки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лягушка существует как головастик, живущий в воде и дышащий жабрами. Затем она постепенно преобразуется во взрослое животное с легкими и конечностями.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проходят драматические изменения: из яйца выводится личинка, затем куколка, и наконец появляется взрослая особь, готовая к размножению.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созревание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человек проходит этапы детства, подросткового возраста и зрелости, во время которых происходит физическое и психологическое формирование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задает базовые программы роста и дифференцировки клеток, определяя потенциал организма.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развитие организма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влияет на скорость биохимических процессов и может ускорять или замедлять развитие.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качество пищи напрямую сказываются на уровне энергии, необходимых для правильного формирования тканей и органов.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вещества и болезни могут нарушать нормальный процесс развития, вызывая аномалии или задержки роста.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41732"/>
            <a:ext cx="5163300" cy="17388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этапах комплекса развития, наличии метаморфоза и средней продолжительности жизни у трёх биологических видов.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развития у разных организмов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жизненных стратегий отражает экологические особенности и адаптационные механизмы каждого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 и изменчивости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родительских признаков, формируя сходство между поколениями. Эта стабильность способствует сохранению вида как биологической 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генетического материала и влияния среды создают разнообразие признаков, что позволяет организмам адаптироваться и эволюционировать.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 и изменчивости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индивидуальное развитие необходимо для формирования здоровых особей, способных к размножению и сохранению популяций.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особи, прошедшие полный цикл развития, обеспечивают продолжение вида и поддержку экосистем.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биологический журнал,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— ключ к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являются основой биологической устойчивости и разнообразия, обеспечивая непрерывность жизни и адаптацию видов к постоянно меняющейся природной среде.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2026-05-09T07:02:21Z</dcterms:created>
  <dcterms:modified xsi:type="dcterms:W3CDTF">2026-05-09T07:02:21Z</dcterms:modified>
</cp:coreProperties>
</file>