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всемирную стратегию охраны природных видов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Стратегия направлена на спасение растений и животных от исчезновения.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охрана природных видов сегодня критична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миллиона видов находятся под угрозой из-за антропогенных факторов. Глобальные усилия необходимы для предотвращения катастрофы биоразнообразия.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биоразнообразия на человека и природу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и продовольственная 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Опылители, такие как пчёлы и бабочки, обеспечивают урожайность растений, поддерживая около 80% мирового питания. Их исчезновение грозит продовольственным кризисом.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лекарства и 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половины всех медикаментов основаны на компонентах, полученных из диких растений, что подчёркивает важность сохранения природных источников для медицины.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Экосистемные услуги и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способствует устойчивому поддержанию водных ресурсов, разложению органики и стабилизации климата, влияя на качество жизни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угроз для природных видов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быстро меняют естественную среду обитания многих животных и растений.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и загрязнение остаются главными угрозами, требующими срочных мер со стороны общества.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ФАО, Всемирный фонд дикой природы, 2023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оценки статуса природных видов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IUCN содержит 42 100 видов под угрозой с обозначенными категориями риска.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Статусы «уязвимый», «под угрозой» и «вымирающий» помогают определить приоритеты сохранения.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динамики популяций позволяет адаптировать меры охраны и оценивать их эффективность.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всемирной стратегии охраны видов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Предотвращение массового исчезновения видов через сохранение их численности и среды обитания.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популяций редких и уязвимых видов для восстановления природного баланса.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международного мониторинга и обмен опытом для повышения качества мер охраны.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экосистем как основы для устойчивого развития и использования ресурсов.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739" y="1303509"/>
            <a:ext cx="495900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733" y="2179071"/>
            <a:ext cx="433913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2939" y="3097984"/>
            <a:ext cx="511500" cy="40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2939" y="3975434"/>
            <a:ext cx="511500" cy="409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стратегии охраны видов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учёных и государств для обмена знаниями и совместной работы над сохранением видов.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осведомлённости и формирования у молодых поколений ответственности за природу.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местных сообществ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Вовлечение народов, проживающих на природных территориях, в процессы охраны и устойчивого управления.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и экономические меры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законов и стимулов для защиты природы и ограничения хозяйственной деятельности.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разработки и внедрения стратегий охраны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этапов создания и реализации глобальных природоохранных мер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особо охраняемых природных территорий
</a:t>
            </a:r>
            <a:endParaRPr lang="en-US" sz="2304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новых категорий охраняемых зон расширяет биологическую защиту и способствует сохранению редких видов.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ООПТ способствует сохранению генетического разнообразия и экосистем в глобальном масштабе.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ЮНЕП, 2023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Эффективные практики сохранения видов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поддержка заповедников и национальных парков защищает природные сообщества и их обитателей.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Законодательные запреты на вырубку и браконьерство значительно снижают риск исчезновения видов.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Мониторинговые программы обеспечивают своевременный анализ состояния популяций и среды обитания.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Всемирные примеры успешных природоохранных проектов
</a:t>
            </a:r>
            <a:endParaRPr lang="en-US" sz="207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 реализует программу «Спасём тигра», благодаря которой численность амурских тигров в России стабильно растёт, что способствует сохранению уникального хищника в его естественной среде обитания.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IUCN активно обновляет и расширяет Красную книгу, что позволяет точнее выявлять виды под угрозой, а также направлять усилия на их сохранение на основе научных данных.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экологический фонд (GEF) поддерживает проекты по защите биоразнообразия в 136 странах, сохраняя более 200 миллионов гектаров природных территорий с 1991 года.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инициативы комбинируют научный подход, международное сотрудничество и финансирование, способствуя масштабному восстановлению и сохранению важных экосистем по всему миру.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Восстановленные виды: достижения стратегии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амурского тигра в России превысила 600 особей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меры по охране и мониторингу способствовали устойчивому росту амурского тигра в России. Сейчас в природе насчитывается более 600 особей, что является значительным шагом к восстановлению вида.
</a:t>
            </a:r>
            <a:endParaRPr lang="en-US" sz="947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в сохранении гигантской панды в Китае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гигантской панды выросла благодаря сохранению природных ареалов и программам воспроизводства. В 2016 году вид был переведён из категории «вымирающие» в «уязвимые».
</a:t>
            </a:r>
            <a:endParaRPr lang="en-US" sz="961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искусственного размножения калифорнийского кондора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сохранению калифорнийского кондора через искусственное размножение, что позволило увеличить популяцию и предотвратить полное исчезновение этого вида.
</a:t>
            </a:r>
            <a:endParaRPr lang="en-US" sz="94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Потери: исчезающие и исчезнувшие виды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Западный чёрный носорог был официально объявлен вымершим в 2011 году, несмотря на международные усилия по охране. Его исчезновение стало тревожным сигналом для природоохранного сообщества.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Тасманийский тигр исчез окончательно в 1936 году, последний представитель умер в неволе. Эти случаи подчёркивают необходимость своевременного вмешательства и комплексных мер сохранения видов.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128587"/>
            <a:ext cx="3239400" cy="131005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международные организации в охране природы
</a:t>
            </a:r>
            <a:endParaRPr lang="en-US" sz="2116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организации, определяющие мировую политику и практику в области сохранения биоразнообразия, их масштабы и сферы деятельности.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широкой сети участников позволяет эффективно распределять ресурсы и реализовывать природоохранные программы по всему миру.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сайты организаций, данные на 2023 год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законодательные инициативы по охране видов
</a:t>
            </a:r>
            <a:endParaRPr lang="en-US" sz="2142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1973: Конвенция CITES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Установила международный контроль за торговлей редкими видами, чтобы предотвратить их вымирание из-за коммерческой эксплуатации.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1992: Рамочная конвенция ООН по климату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Ввела регулирование выбросов парниковых газов как меры для защиты сред обитания от изменения климата.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1979: Бернская конвенция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Обязала страны защищать исчезающие виды и сохранить их естественные среды обитания на национальном и международном уровнях.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запреты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на торговлю слоновой костью и запреты охоты способствовали восстановлению популяций некоторых видов.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Статистические оценки: угрозы и успехи охраны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спутникового мониторинга и искусственного интеллекта повысило точность оценки состояния видов и способствует своевременному реагированию на угрозы.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серьёзные угрозы, наблюдается положительная динамика в статусе части видов благодаря улучшенным методам охраны и международным усилиям.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 и Greenpeace, 2021 год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Вовлечение молодёжи в охрану видов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и волонтёрство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принимает активное участие в природоохранных действиях: участвует в волонтёрских проектах, очищает заповедники и изучает экологию через специальные образовательные программы.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в социальных сетях и эко-движениях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 студенты создают проекты в социальных сетях, организуют акции и конкурсы, привлекая внимание к проблемам сохранения видов и влияя на экологическую культуру общества.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стратегий сохранения биоразнообразия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сети особо охраняемых территорий позволит сохранить ключевые экосистемы и обеспечить устойчивость природных сообществ к внешним угрозам.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инновационных технологий, таких как дроны и системы искусственного интеллекта, повысит эффективность мониторинга состояния видов и быстроту принятия мер.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«зелёных» экономик станет основой для устойчивого развития, сочетая охрану природы с социально-экономическим прогрессом.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экологического образования усилит сознательность населения и стимулирует ответственное поведение в отношении природы на всех уровнях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и долгосрочные эффекты всемирной охраны видов
</a:t>
            </a:r>
            <a:endParaRPr lang="en-US" sz="1938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биологического баланса позволяет поддерживать стабильность экосистем, обеспечивая жизненно важные услуги для человека и природы.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экологических рисков положительно влияет на здоровье населения, снижая распространение болезней и улучшая качество жизни.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создаёт платформу для обмена опытом и ресурсами, а личная ответственность способствует экологической устойчивости будущих поколений.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стратегия — фундамент устойчивого будущего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подход, объединяющий науки, технологии и активность молодёжи, обеспечивает успешное сохранение видов, инвестируя в здоровье планеты и качество жизни людей в долгосрочной перспективе.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2026-05-10T04:22:07Z</dcterms:created>
  <dcterms:modified xsi:type="dcterms:W3CDTF">2026-05-10T04:22:07Z</dcterms:modified>
</cp:coreProperties>
</file>