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стареют: главные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— это накопление изменений в клетках, тканях и органах.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не происходит в один день: оно идёт всю жизнь, а с возрастом становится заметнее. После 25–30 лет восстановление тканей и обмен веществ у многих замедляются.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начинается постепенно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клетках появляются мелкие ошибки: страдают ДНК, белки, мембраны и митохондрии. Это похоже на износ деталей в сложном механизме.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умеет чинить многие повреждения, но не все. Чем дольше живёт человек, тем больше нарушений остаётся и тем медленнее работают ткани.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хуже обновляются кожа, мышцы, сосуды и другие органы. Старение становится заметным не сразу, а постепенно, как накопленный результат многих сбоев.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возрастом накапливают повреждения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факторы риска запускают цепочку возрастных изменений.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повреждения приводят к старению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теломеры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 находятся на концах хромосом и защищают ДНК при каждом делении клетки. Они работают как защитные колпачки, которые не дают важной информации повреждаться.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их укорочении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делением теломеры становятся короче. Когда их длина становится слишком маленькой, клетка хуже делится или переходит в состояние старения, особенно в коже, крови и иммунной системе.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Теломеры: защитные участки хромосом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движения мышцы теряют силу быстрее, а при защите и тренировке изменения идут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заметные изменения касаются кожи и мышц, затем — сосудов и иммунитета. Это помогает понять, на что важно обращать внимание раньше.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раздела о возрастных изменениях организма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и ткани меняются раньше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радикалы и окислительный стресс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вдыхании грязного воздуха в организме становится больше активных частиц, которые могут повреждать клетки и ускорять их износ.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приносит много вредных веществ, из-за которых свободных радикалов становится больше, а защита клеток работает хуже.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усиливает образование повреждающих частиц и помогает им быстрее разрушать ДНК, белки и клеточные мембраны.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защита не успевает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полезных веществ-защитников не хватает, возникает окислительный стресс. Тогда вредные частицы начинают заметно опережать естественную защиту организма.
</a:t>
            </a:r>
            <a:endParaRPr lang="en-US" sz="17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причины повреждают разные части клетки и по-разному влияют на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вызывает не один механизм, а несколько сразу. Они связаны между собой и вместе ускоряют возрастные изменения.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раздела о причинах старения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старения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воспаление ускоряет возрастные изменения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слабое воспаление часто называют тихим, потому что оно не всегда ощущается сразу. Но оно постепенно мешает тканям нормально работать и восстанавливаться.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могут поддерживать лишний вес, недостаток движения, плохой сон, длительный стресс и некоторые инфекции. Из-за этого быстрее изнашиваются сосуды, суставы и мозг.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воспаление связано с более высоким риском диабета 2 типа, атеросклероза и общего ухудшения самочувствия. Поэтому важно снижать причины, которые его поддерживают.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встречает солнце, ветер и перепады температуры, поэтому повреждения на ней накапливаются особенно быстро. Ультрафиолет разрушает коллаген и эластин, и кожа теряет упругость.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появляются морщины, сухость и пигментные пятна. Недосып и нехватка воды делают эти изменения более заметными, хотя сам процесс начинается гораздо раньше.
</a:t>
            </a:r>
            <a:endParaRPr lang="en-US" sz="148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стареет заметнее других тканей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привычки действуют сразу на несколько систем организма, поэтому их влияние особенно заметно в долгосрочной перспективе.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солнце дают наибольший вклад, а остальные факторы усиливают воспаление и замедляют восстановление.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о влиянии факторов образа жизни на старение; без привязки к одному числовому исследованию.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образа жизни, которые ускоряют старение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Засыпание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снижает активность внешних реакций и переключается на внутреннее восстановление. Начинают работать процессы, которые помогают тканям отдыхать и готовиться к следующему дню.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активнее идут ремонт клеток, восстановление мышц и поддержка иммунной системы. Именно здесь сон особенно нужен для нормальной работы тела и мозга.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 не хватает долго, растет напряжение в организме, хуже запоминается информация и медленнее восстанавливаются силы. Это делает человека более уязвимым к болезням.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время восстановления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влиянии привычек на воспаление, восстановление тканей и накопление клеточных повреждений.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замедлять, а что ускоряет старение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задает исходные особенности организма: насколько эффективно работают системы ремонта ДНК, как устроен обмен веществ и к каким болезням есть склонность.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людей одни и те же гены могут проявляться по-разному. На скорость возрастных изменений влияют питание, сон, движение, уровень стресса и привычки.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похожей наследственности образ жизни способен заметно изменить состояние кожи, сосудов, мышц и мозга. Поэтому одинаковый возраст не всегда означает одинаковое здоровье.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важны, но они не пишут все наперед. Человек может поддерживать организм лучше или хуже в зависимости от ежедневных решений и условий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влияют на скорость старения, но не определяют все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без нагрузки становятся слабее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движения мало, мышечные волокна получают меньше сигнала к росту и поддержанию силы. Сначала это почти незаметно, но затем становится труднее бегать, подниматься по лестнице и долго держать осанку. Регулярная активность помогает мышцам дольше оставаться крепкими.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тоже нуждаются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постоянно обновляется, но без движения и нужных веществ она теряет плотность быстрее. Если в рационе мало кальция и витамина D, а нагрузка слабая, кости становятся более хрупкими. Тогда возрастает риск травм и искривления осанки.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 том, как тело теряет силу с возрастом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возрасте риски могут отличаться из-за привычек, наследственности и уровня физической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нарастают постепенно: сначала меняются сосуды и сила мышц, позже чаще страдают память и работа мозга.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схема возрастных изменений организма; точные значения условны и используются для наглядности.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возрастные риски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14" y="2728778"/>
            <a:ext cx="378057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поддерживают тело и уменьшают повреждения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полезная привычка не решает все, но вместе они снижают повреждения, помогают восстановлению и поддерживают работу органов.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о влиянии образа жизни на здоровье и старение.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замедлять старение клеток и тканей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76728"/>
            <a:ext cx="542227" cy="4819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людей старение идет по-разному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стартовые особенности: как быстро работают системы ремонта, как организм справляется с нагрузкой и к каким возрастным проблемам есть склонность.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помогает получать вещества для роста и восстановления, а однообразный рацион может ускорять усталость тканей и ухудшать самочувствие.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высыпается и регулярно двигается, его мышцы, мозг и сосуды дольше сохраняют хорошую работу, чем при постоянном недосыпе и малоподвижности.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болезни, воздух, вредные привычки и доступ к медицине тоже влияют на биологический возраст. Поэтому у сверстников состояние организма может заметно отличаться.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чаще появляются атеросклероз, гипертония и диабет 2 типа, потому что сосуды и обмен веществ становятся более уязвимыми к повреждениям.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плотности костей и мышечной силы тоже связано со старением. Это повышает риск падений, переломов и трудностей в повседневных движениях.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восстановления тканей и хроническое воспаление делают организм менее устойчивым к нагрузкам. Поэтому память, сердце и суставы нередко страдают одновременно.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старение — не болезнь, а процесс. Но здоровые привычки помогают уменьшить риск многих заболеваний и дольше сохранять активность.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болезни часто развиваются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почему люди стареют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стареют из-за накопления клеточных повреждений, укорочения теломер, воспаления и ослабления восстановления тканей. Гены важны, но повседневные привычки часто решают не меньше.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2026-05-21T03:51:42Z</dcterms:created>
  <dcterms:modified xsi:type="dcterms:W3CDTF">2026-05-21T03:51:42Z</dcterms:modified>
</cp:coreProperties>
</file>